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55"/>
  </p:notesMasterIdLst>
  <p:sldIdLst>
    <p:sldId id="256" r:id="rId5"/>
    <p:sldId id="259" r:id="rId6"/>
    <p:sldId id="260" r:id="rId7"/>
    <p:sldId id="263" r:id="rId8"/>
    <p:sldId id="264" r:id="rId9"/>
    <p:sldId id="265" r:id="rId10"/>
    <p:sldId id="266" r:id="rId11"/>
    <p:sldId id="267" r:id="rId12"/>
    <p:sldId id="279" r:id="rId13"/>
    <p:sldId id="359" r:id="rId14"/>
    <p:sldId id="378" r:id="rId15"/>
    <p:sldId id="379" r:id="rId16"/>
    <p:sldId id="345" r:id="rId17"/>
    <p:sldId id="403" r:id="rId18"/>
    <p:sldId id="360" r:id="rId19"/>
    <p:sldId id="404" r:id="rId20"/>
    <p:sldId id="268" r:id="rId21"/>
    <p:sldId id="269" r:id="rId22"/>
    <p:sldId id="270" r:id="rId23"/>
    <p:sldId id="272" r:id="rId24"/>
    <p:sldId id="399" r:id="rId25"/>
    <p:sldId id="358" r:id="rId26"/>
    <p:sldId id="413" r:id="rId27"/>
    <p:sldId id="276" r:id="rId28"/>
    <p:sldId id="286" r:id="rId29"/>
    <p:sldId id="287" r:id="rId30"/>
    <p:sldId id="288" r:id="rId31"/>
    <p:sldId id="289" r:id="rId32"/>
    <p:sldId id="277" r:id="rId33"/>
    <p:sldId id="290" r:id="rId34"/>
    <p:sldId id="291" r:id="rId35"/>
    <p:sldId id="292" r:id="rId36"/>
    <p:sldId id="293" r:id="rId37"/>
    <p:sldId id="294" r:id="rId38"/>
    <p:sldId id="405" r:id="rId39"/>
    <p:sldId id="2147378508" r:id="rId40"/>
    <p:sldId id="2147378509" r:id="rId41"/>
    <p:sldId id="406" r:id="rId42"/>
    <p:sldId id="401" r:id="rId43"/>
    <p:sldId id="402" r:id="rId44"/>
    <p:sldId id="296" r:id="rId45"/>
    <p:sldId id="407" r:id="rId46"/>
    <p:sldId id="408" r:id="rId47"/>
    <p:sldId id="409" r:id="rId48"/>
    <p:sldId id="410" r:id="rId49"/>
    <p:sldId id="298" r:id="rId50"/>
    <p:sldId id="411" r:id="rId51"/>
    <p:sldId id="400" r:id="rId52"/>
    <p:sldId id="412" r:id="rId53"/>
    <p:sldId id="300" r:id="rId54"/>
  </p:sldIdLst>
  <p:sldSz cx="18288000" cy="10287000"/>
  <p:notesSz cx="7010400" cy="9296400"/>
  <p:embeddedFontLst>
    <p:embeddedFont>
      <p:font typeface="Arimo" panose="020B0604020202020204" charset="0"/>
      <p:regular r:id="rId56"/>
    </p:embeddedFont>
    <p:embeddedFont>
      <p:font typeface="Arimo Bold" panose="020B0604020202020204" charset="0"/>
      <p:regular r:id="rId57"/>
    </p:embeddedFont>
    <p:embeddedFont>
      <p:font typeface="Courier" panose="02060409020205020404" pitchFamily="49" charset="0"/>
      <p:regular r:id="rId58"/>
      <p:bold r:id="rId59"/>
      <p:italic r:id="rId60"/>
      <p:boldItalic r:id="rId61"/>
    </p:embeddedFont>
    <p:embeddedFont>
      <p:font typeface="ITC Avant Garde Gothic Std" panose="020B0604020202020204" charset="0"/>
      <p:regular r:id="rId62"/>
    </p:embeddedFont>
    <p:embeddedFont>
      <p:font typeface="Univers" panose="020B0603020202030204" pitchFamily="34" charset="0"/>
      <p:regular r:id="rId63"/>
      <p:bold r:id="rId64"/>
      <p:italic r:id="rId65"/>
      <p:boldItalic r:id="rId66"/>
    </p:embeddedFont>
    <p:embeddedFont>
      <p:font typeface="Univers Bold" panose="020B0703030502030204" pitchFamily="34" charset="0"/>
      <p:regular r:id="rId67"/>
      <p:bold r:id="rId68"/>
    </p:embeddedFont>
    <p:embeddedFont>
      <p:font typeface="Univers Light" panose="020B0403020202020204" pitchFamily="34" charset="0"/>
      <p:regular r:id="rId69"/>
    </p:embeddedFont>
    <p:embeddedFont>
      <p:font typeface="Univers Light Italics" panose="020B0604020202020204" charset="0"/>
      <p:regular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1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37D966-9B08-4196-B133-DAD202AA2E08}" v="2" dt="2026-03-04T14:03:53.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12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8.fntdata"/><Relationship Id="rId68" Type="http://schemas.openxmlformats.org/officeDocument/2006/relationships/font" Target="fonts/font13.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7.fntdata"/><Relationship Id="rId70" Type="http://schemas.openxmlformats.org/officeDocument/2006/relationships/font" Target="fonts/font15.fntdata"/><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Wynne" userId="805da268-24d8-4878-83be-8a0b8e5f3433" providerId="ADAL" clId="{205F699A-136F-4954-9D03-90F0D6B15DF1}"/>
    <pc:docChg chg="custSel modSld">
      <pc:chgData name="Emma Wynne" userId="805da268-24d8-4878-83be-8a0b8e5f3433" providerId="ADAL" clId="{205F699A-136F-4954-9D03-90F0D6B15DF1}" dt="2026-03-03T13:39:20.209" v="25" actId="1076"/>
      <pc:docMkLst>
        <pc:docMk/>
      </pc:docMkLst>
      <pc:sldChg chg="addSp delSp modSp mod">
        <pc:chgData name="Emma Wynne" userId="805da268-24d8-4878-83be-8a0b8e5f3433" providerId="ADAL" clId="{205F699A-136F-4954-9D03-90F0D6B15DF1}" dt="2026-03-03T13:39:20.209" v="25" actId="1076"/>
        <pc:sldMkLst>
          <pc:docMk/>
          <pc:sldMk cId="0" sldId="259"/>
        </pc:sldMkLst>
        <pc:grpChg chg="del">
          <ac:chgData name="Emma Wynne" userId="805da268-24d8-4878-83be-8a0b8e5f3433" providerId="ADAL" clId="{205F699A-136F-4954-9D03-90F0D6B15DF1}" dt="2026-03-03T13:30:38.182" v="0" actId="478"/>
          <ac:grpSpMkLst>
            <pc:docMk/>
            <pc:sldMk cId="0" sldId="259"/>
            <ac:grpSpMk id="5" creationId="{00000000-0000-0000-0000-000000000000}"/>
          </ac:grpSpMkLst>
        </pc:grpChg>
        <pc:picChg chg="add del mod">
          <ac:chgData name="Emma Wynne" userId="805da268-24d8-4878-83be-8a0b8e5f3433" providerId="ADAL" clId="{205F699A-136F-4954-9D03-90F0D6B15DF1}" dt="2026-03-03T13:32:12.166" v="8" actId="21"/>
          <ac:picMkLst>
            <pc:docMk/>
            <pc:sldMk cId="0" sldId="259"/>
            <ac:picMk id="12" creationId="{FA24E5D1-0AB4-3CB7-3FD8-195676E5018D}"/>
          </ac:picMkLst>
        </pc:picChg>
        <pc:picChg chg="add mod">
          <ac:chgData name="Emma Wynne" userId="805da268-24d8-4878-83be-8a0b8e5f3433" providerId="ADAL" clId="{205F699A-136F-4954-9D03-90F0D6B15DF1}" dt="2026-03-03T13:39:20.209" v="25" actId="1076"/>
          <ac:picMkLst>
            <pc:docMk/>
            <pc:sldMk cId="0" sldId="259"/>
            <ac:picMk id="14" creationId="{5DEC8E74-9103-EE26-F214-7B71D36F937E}"/>
          </ac:picMkLst>
        </pc:picChg>
      </pc:sldChg>
      <pc:sldChg chg="addSp delSp modSp mod">
        <pc:chgData name="Emma Wynne" userId="805da268-24d8-4878-83be-8a0b8e5f3433" providerId="ADAL" clId="{205F699A-136F-4954-9D03-90F0D6B15DF1}" dt="2026-03-03T13:39:05.206" v="20" actId="14100"/>
        <pc:sldMkLst>
          <pc:docMk/>
          <pc:sldMk cId="0" sldId="260"/>
        </pc:sldMkLst>
        <pc:grpChg chg="del">
          <ac:chgData name="Emma Wynne" userId="805da268-24d8-4878-83be-8a0b8e5f3433" providerId="ADAL" clId="{205F699A-136F-4954-9D03-90F0D6B15DF1}" dt="2026-03-03T13:33:43.306" v="17" actId="478"/>
          <ac:grpSpMkLst>
            <pc:docMk/>
            <pc:sldMk cId="0" sldId="260"/>
            <ac:grpSpMk id="5" creationId="{00000000-0000-0000-0000-000000000000}"/>
          </ac:grpSpMkLst>
        </pc:grpChg>
        <pc:picChg chg="add mod">
          <ac:chgData name="Emma Wynne" userId="805da268-24d8-4878-83be-8a0b8e5f3433" providerId="ADAL" clId="{205F699A-136F-4954-9D03-90F0D6B15DF1}" dt="2026-03-03T13:39:05.206" v="20" actId="14100"/>
          <ac:picMkLst>
            <pc:docMk/>
            <pc:sldMk cId="0" sldId="260"/>
            <ac:picMk id="10" creationId="{3B125D30-5DE5-A811-A252-212F1275A78B}"/>
          </ac:picMkLst>
        </pc:picChg>
      </pc:sldChg>
    </pc:docChg>
  </pc:docChgLst>
  <pc:docChgLst>
    <pc:chgData name="Amy Cameron" userId="69d4c448-aa91-4820-aa42-bcc3e7181493" providerId="ADAL" clId="{513F02B4-739C-4A62-BC13-F29714267F36}"/>
    <pc:docChg chg="undo custSel addSld delSld modSld sldOrd">
      <pc:chgData name="Amy Cameron" userId="69d4c448-aa91-4820-aa42-bcc3e7181493" providerId="ADAL" clId="{513F02B4-739C-4A62-BC13-F29714267F36}" dt="2026-03-03T18:52:08.808" v="2230" actId="729"/>
      <pc:docMkLst>
        <pc:docMk/>
      </pc:docMkLst>
      <pc:sldChg chg="addSp modSp mod">
        <pc:chgData name="Amy Cameron" userId="69d4c448-aa91-4820-aa42-bcc3e7181493" providerId="ADAL" clId="{513F02B4-739C-4A62-BC13-F29714267F36}" dt="2026-03-03T18:25:58.887" v="2218" actId="1076"/>
        <pc:sldMkLst>
          <pc:docMk/>
          <pc:sldMk cId="0" sldId="256"/>
        </pc:sldMkLst>
        <pc:spChg chg="mod">
          <ac:chgData name="Amy Cameron" userId="69d4c448-aa91-4820-aa42-bcc3e7181493" providerId="ADAL" clId="{513F02B4-739C-4A62-BC13-F29714267F36}" dt="2026-03-03T18:25:34.412" v="2195" actId="21"/>
          <ac:spMkLst>
            <pc:docMk/>
            <pc:sldMk cId="0" sldId="256"/>
            <ac:spMk id="4" creationId="{00000000-0000-0000-0000-000000000000}"/>
          </ac:spMkLst>
        </pc:spChg>
        <pc:spChg chg="add mod">
          <ac:chgData name="Amy Cameron" userId="69d4c448-aa91-4820-aa42-bcc3e7181493" providerId="ADAL" clId="{513F02B4-739C-4A62-BC13-F29714267F36}" dt="2026-03-03T18:25:58.887" v="2218" actId="1076"/>
          <ac:spMkLst>
            <pc:docMk/>
            <pc:sldMk cId="0" sldId="256"/>
            <ac:spMk id="10" creationId="{7D68B973-DCFA-1277-8F1A-DD92058AF2B8}"/>
          </ac:spMkLst>
        </pc:spChg>
        <pc:grpChg chg="mod">
          <ac:chgData name="Amy Cameron" userId="69d4c448-aa91-4820-aa42-bcc3e7181493" providerId="ADAL" clId="{513F02B4-739C-4A62-BC13-F29714267F36}" dt="2026-03-03T18:25:38.330" v="2196" actId="14100"/>
          <ac:grpSpMkLst>
            <pc:docMk/>
            <pc:sldMk cId="0" sldId="256"/>
            <ac:grpSpMk id="2" creationId="{00000000-0000-0000-0000-000000000000}"/>
          </ac:grpSpMkLst>
        </pc:grpChg>
      </pc:sldChg>
      <pc:sldChg chg="delSp modSp del mod">
        <pc:chgData name="Amy Cameron" userId="69d4c448-aa91-4820-aa42-bcc3e7181493" providerId="ADAL" clId="{513F02B4-739C-4A62-BC13-F29714267F36}" dt="2026-03-03T08:21:28.909" v="513" actId="47"/>
        <pc:sldMkLst>
          <pc:docMk/>
          <pc:sldMk cId="117975166" sldId="261"/>
        </pc:sldMkLst>
        <pc:spChg chg="mod">
          <ac:chgData name="Amy Cameron" userId="69d4c448-aa91-4820-aa42-bcc3e7181493" providerId="ADAL" clId="{513F02B4-739C-4A62-BC13-F29714267F36}" dt="2026-03-03T08:20:36.441" v="494" actId="1076"/>
          <ac:spMkLst>
            <pc:docMk/>
            <pc:sldMk cId="117975166" sldId="261"/>
            <ac:spMk id="2" creationId="{DB2FA11A-5D1E-C91F-9E9F-C8DE6E13D1CA}"/>
          </ac:spMkLst>
        </pc:spChg>
        <pc:spChg chg="mod">
          <ac:chgData name="Amy Cameron" userId="69d4c448-aa91-4820-aa42-bcc3e7181493" providerId="ADAL" clId="{513F02B4-739C-4A62-BC13-F29714267F36}" dt="2026-03-03T08:21:02.331" v="510" actId="20577"/>
          <ac:spMkLst>
            <pc:docMk/>
            <pc:sldMk cId="117975166" sldId="261"/>
            <ac:spMk id="3" creationId="{5CC11841-CC6D-98D8-DEDA-C0ECA1A0B4A5}"/>
          </ac:spMkLst>
        </pc:spChg>
        <pc:spChg chg="del mod">
          <ac:chgData name="Amy Cameron" userId="69d4c448-aa91-4820-aa42-bcc3e7181493" providerId="ADAL" clId="{513F02B4-739C-4A62-BC13-F29714267F36}" dt="2026-03-03T08:20:55.344" v="498" actId="478"/>
          <ac:spMkLst>
            <pc:docMk/>
            <pc:sldMk cId="117975166" sldId="261"/>
            <ac:spMk id="4" creationId="{17F7A8D8-DE26-CA6D-F1B9-0F1B87B16D3D}"/>
          </ac:spMkLst>
        </pc:spChg>
      </pc:sldChg>
      <pc:sldChg chg="addSp modSp mod modShow">
        <pc:chgData name="Amy Cameron" userId="69d4c448-aa91-4820-aa42-bcc3e7181493" providerId="ADAL" clId="{513F02B4-739C-4A62-BC13-F29714267F36}" dt="2026-03-03T18:52:05.068" v="2229" actId="729"/>
        <pc:sldMkLst>
          <pc:docMk/>
          <pc:sldMk cId="0" sldId="265"/>
        </pc:sldMkLst>
        <pc:spChg chg="mod">
          <ac:chgData name="Amy Cameron" userId="69d4c448-aa91-4820-aa42-bcc3e7181493" providerId="ADAL" clId="{513F02B4-739C-4A62-BC13-F29714267F36}" dt="2026-03-03T08:05:17.623" v="66" actId="20577"/>
          <ac:spMkLst>
            <pc:docMk/>
            <pc:sldMk cId="0" sldId="265"/>
            <ac:spMk id="8" creationId="{00000000-0000-0000-0000-000000000000}"/>
          </ac:spMkLst>
        </pc:spChg>
        <pc:spChg chg="add mod">
          <ac:chgData name="Amy Cameron" userId="69d4c448-aa91-4820-aa42-bcc3e7181493" providerId="ADAL" clId="{513F02B4-739C-4A62-BC13-F29714267F36}" dt="2026-03-03T08:07:29.847" v="140" actId="1076"/>
          <ac:spMkLst>
            <pc:docMk/>
            <pc:sldMk cId="0" sldId="265"/>
            <ac:spMk id="17" creationId="{FADE17AE-F01D-467C-1300-857525C8ADB8}"/>
          </ac:spMkLst>
        </pc:spChg>
        <pc:spChg chg="add mod">
          <ac:chgData name="Amy Cameron" userId="69d4c448-aa91-4820-aa42-bcc3e7181493" providerId="ADAL" clId="{513F02B4-739C-4A62-BC13-F29714267F36}" dt="2026-03-03T08:07:41.360" v="146" actId="20577"/>
          <ac:spMkLst>
            <pc:docMk/>
            <pc:sldMk cId="0" sldId="265"/>
            <ac:spMk id="18" creationId="{30559B23-2A10-B35B-6E3F-E9523F3DAEAB}"/>
          </ac:spMkLst>
        </pc:spChg>
        <pc:spChg chg="mod">
          <ac:chgData name="Amy Cameron" userId="69d4c448-aa91-4820-aa42-bcc3e7181493" providerId="ADAL" clId="{513F02B4-739C-4A62-BC13-F29714267F36}" dt="2026-03-03T08:05:04.960" v="64" actId="20577"/>
          <ac:spMkLst>
            <pc:docMk/>
            <pc:sldMk cId="0" sldId="265"/>
            <ac:spMk id="19" creationId="{00000000-0000-0000-0000-000000000000}"/>
          </ac:spMkLst>
        </pc:spChg>
        <pc:spChg chg="mod">
          <ac:chgData name="Amy Cameron" userId="69d4c448-aa91-4820-aa42-bcc3e7181493" providerId="ADAL" clId="{513F02B4-739C-4A62-BC13-F29714267F36}" dt="2026-03-03T08:07:51.413" v="148"/>
          <ac:spMkLst>
            <pc:docMk/>
            <pc:sldMk cId="0" sldId="265"/>
            <ac:spMk id="23" creationId="{E07C01B2-7567-F284-FF62-6CA3D953EBDE}"/>
          </ac:spMkLst>
        </pc:spChg>
        <pc:spChg chg="mod">
          <ac:chgData name="Amy Cameron" userId="69d4c448-aa91-4820-aa42-bcc3e7181493" providerId="ADAL" clId="{513F02B4-739C-4A62-BC13-F29714267F36}" dt="2026-03-03T08:07:51.413" v="148"/>
          <ac:spMkLst>
            <pc:docMk/>
            <pc:sldMk cId="0" sldId="265"/>
            <ac:spMk id="24" creationId="{6B8617FE-7500-CC06-8BD8-E920110819DB}"/>
          </ac:spMkLst>
        </pc:spChg>
        <pc:grpChg chg="mod">
          <ac:chgData name="Amy Cameron" userId="69d4c448-aa91-4820-aa42-bcc3e7181493" providerId="ADAL" clId="{513F02B4-739C-4A62-BC13-F29714267F36}" dt="2026-03-03T08:06:33.697" v="134" actId="1076"/>
          <ac:grpSpMkLst>
            <pc:docMk/>
            <pc:sldMk cId="0" sldId="265"/>
            <ac:grpSpMk id="9" creationId="{00000000-0000-0000-0000-000000000000}"/>
          </ac:grpSpMkLst>
        </pc:grpChg>
        <pc:grpChg chg="add mod">
          <ac:chgData name="Amy Cameron" userId="69d4c448-aa91-4820-aa42-bcc3e7181493" providerId="ADAL" clId="{513F02B4-739C-4A62-BC13-F29714267F36}" dt="2026-03-03T08:08:05.307" v="151" actId="14100"/>
          <ac:grpSpMkLst>
            <pc:docMk/>
            <pc:sldMk cId="0" sldId="265"/>
            <ac:grpSpMk id="22" creationId="{6B40BF81-6ECD-D45B-FB07-EAF483872199}"/>
          </ac:grpSpMkLst>
        </pc:grpChg>
        <pc:picChg chg="add">
          <ac:chgData name="Amy Cameron" userId="69d4c448-aa91-4820-aa42-bcc3e7181493" providerId="ADAL" clId="{513F02B4-739C-4A62-BC13-F29714267F36}" dt="2026-03-03T08:07:09.776" v="135"/>
          <ac:picMkLst>
            <pc:docMk/>
            <pc:sldMk cId="0" sldId="265"/>
            <ac:picMk id="16" creationId="{EC09FD2E-6EBF-FE81-4D6A-40A03F6DF38C}"/>
          </ac:picMkLst>
        </pc:picChg>
      </pc:sldChg>
      <pc:sldChg chg="modSp mod modShow">
        <pc:chgData name="Amy Cameron" userId="69d4c448-aa91-4820-aa42-bcc3e7181493" providerId="ADAL" clId="{513F02B4-739C-4A62-BC13-F29714267F36}" dt="2026-03-03T18:52:08.808" v="2230" actId="729"/>
        <pc:sldMkLst>
          <pc:docMk/>
          <pc:sldMk cId="0" sldId="266"/>
        </pc:sldMkLst>
        <pc:spChg chg="mod">
          <ac:chgData name="Amy Cameron" userId="69d4c448-aa91-4820-aa42-bcc3e7181493" providerId="ADAL" clId="{513F02B4-739C-4A62-BC13-F29714267F36}" dt="2026-03-03T08:06:02.147" v="131" actId="1076"/>
          <ac:spMkLst>
            <pc:docMk/>
            <pc:sldMk cId="0" sldId="266"/>
            <ac:spMk id="11" creationId="{00000000-0000-0000-0000-000000000000}"/>
          </ac:spMkLst>
        </pc:spChg>
        <pc:spChg chg="mod">
          <ac:chgData name="Amy Cameron" userId="69d4c448-aa91-4820-aa42-bcc3e7181493" providerId="ADAL" clId="{513F02B4-739C-4A62-BC13-F29714267F36}" dt="2026-03-03T08:05:57.590" v="129" actId="20577"/>
          <ac:spMkLst>
            <pc:docMk/>
            <pc:sldMk cId="0" sldId="266"/>
            <ac:spMk id="14" creationId="{00000000-0000-0000-0000-000000000000}"/>
          </ac:spMkLst>
        </pc:spChg>
      </pc:sldChg>
      <pc:sldChg chg="modSp mod">
        <pc:chgData name="Amy Cameron" userId="69d4c448-aa91-4820-aa42-bcc3e7181493" providerId="ADAL" clId="{513F02B4-739C-4A62-BC13-F29714267F36}" dt="2026-03-03T08:08:31.182" v="153" actId="20577"/>
        <pc:sldMkLst>
          <pc:docMk/>
          <pc:sldMk cId="0" sldId="267"/>
        </pc:sldMkLst>
        <pc:spChg chg="mod">
          <ac:chgData name="Amy Cameron" userId="69d4c448-aa91-4820-aa42-bcc3e7181493" providerId="ADAL" clId="{513F02B4-739C-4A62-BC13-F29714267F36}" dt="2026-03-03T08:08:31.182" v="153" actId="20577"/>
          <ac:spMkLst>
            <pc:docMk/>
            <pc:sldMk cId="0" sldId="267"/>
            <ac:spMk id="13" creationId="{00000000-0000-0000-0000-000000000000}"/>
          </ac:spMkLst>
        </pc:spChg>
        <pc:grpChg chg="mod">
          <ac:chgData name="Amy Cameron" userId="69d4c448-aa91-4820-aa42-bcc3e7181493" providerId="ADAL" clId="{513F02B4-739C-4A62-BC13-F29714267F36}" dt="2026-03-03T08:07:48.225" v="147" actId="1076"/>
          <ac:grpSpMkLst>
            <pc:docMk/>
            <pc:sldMk cId="0" sldId="267"/>
            <ac:grpSpMk id="10" creationId="{00000000-0000-0000-0000-000000000000}"/>
          </ac:grpSpMkLst>
        </pc:grpChg>
      </pc:sldChg>
      <pc:sldChg chg="modSp mod">
        <pc:chgData name="Amy Cameron" userId="69d4c448-aa91-4820-aa42-bcc3e7181493" providerId="ADAL" clId="{513F02B4-739C-4A62-BC13-F29714267F36}" dt="2026-03-03T08:14:41.141" v="403" actId="20577"/>
        <pc:sldMkLst>
          <pc:docMk/>
          <pc:sldMk cId="0" sldId="268"/>
        </pc:sldMkLst>
        <pc:spChg chg="mod">
          <ac:chgData name="Amy Cameron" userId="69d4c448-aa91-4820-aa42-bcc3e7181493" providerId="ADAL" clId="{513F02B4-739C-4A62-BC13-F29714267F36}" dt="2026-03-03T08:14:41.141" v="403" actId="20577"/>
          <ac:spMkLst>
            <pc:docMk/>
            <pc:sldMk cId="0" sldId="268"/>
            <ac:spMk id="5" creationId="{00000000-0000-0000-0000-000000000000}"/>
          </ac:spMkLst>
        </pc:spChg>
        <pc:spChg chg="mod">
          <ac:chgData name="Amy Cameron" userId="69d4c448-aa91-4820-aa42-bcc3e7181493" providerId="ADAL" clId="{513F02B4-739C-4A62-BC13-F29714267F36}" dt="2026-03-03T08:14:05.796" v="381" actId="113"/>
          <ac:spMkLst>
            <pc:docMk/>
            <pc:sldMk cId="0" sldId="268"/>
            <ac:spMk id="16" creationId="{00000000-0000-0000-0000-000000000000}"/>
          </ac:spMkLst>
        </pc:spChg>
        <pc:grpChg chg="mod">
          <ac:chgData name="Amy Cameron" userId="69d4c448-aa91-4820-aa42-bcc3e7181493" providerId="ADAL" clId="{513F02B4-739C-4A62-BC13-F29714267F36}" dt="2026-03-03T08:14:17.291" v="383" actId="14100"/>
          <ac:grpSpMkLst>
            <pc:docMk/>
            <pc:sldMk cId="0" sldId="268"/>
            <ac:grpSpMk id="10" creationId="{00000000-0000-0000-0000-000000000000}"/>
          </ac:grpSpMkLst>
        </pc:grpChg>
      </pc:sldChg>
      <pc:sldChg chg="mod modShow">
        <pc:chgData name="Amy Cameron" userId="69d4c448-aa91-4820-aa42-bcc3e7181493" providerId="ADAL" clId="{513F02B4-739C-4A62-BC13-F29714267F36}" dt="2026-03-03T18:48:09.340" v="2226" actId="729"/>
        <pc:sldMkLst>
          <pc:docMk/>
          <pc:sldMk cId="0" sldId="269"/>
        </pc:sldMkLst>
      </pc:sldChg>
      <pc:sldChg chg="del ord">
        <pc:chgData name="Amy Cameron" userId="69d4c448-aa91-4820-aa42-bcc3e7181493" providerId="ADAL" clId="{513F02B4-739C-4A62-BC13-F29714267F36}" dt="2026-03-03T08:30:16.739" v="538" actId="47"/>
        <pc:sldMkLst>
          <pc:docMk/>
          <pc:sldMk cId="0" sldId="271"/>
        </pc:sldMkLst>
      </pc:sldChg>
      <pc:sldChg chg="modSp mod">
        <pc:chgData name="Amy Cameron" userId="69d4c448-aa91-4820-aa42-bcc3e7181493" providerId="ADAL" clId="{513F02B4-739C-4A62-BC13-F29714267F36}" dt="2026-03-03T08:18:38.456" v="478" actId="20577"/>
        <pc:sldMkLst>
          <pc:docMk/>
          <pc:sldMk cId="0" sldId="272"/>
        </pc:sldMkLst>
        <pc:spChg chg="mod">
          <ac:chgData name="Amy Cameron" userId="69d4c448-aa91-4820-aa42-bcc3e7181493" providerId="ADAL" clId="{513F02B4-739C-4A62-BC13-F29714267F36}" dt="2026-03-03T08:18:38.456" v="478" actId="20577"/>
          <ac:spMkLst>
            <pc:docMk/>
            <pc:sldMk cId="0" sldId="272"/>
            <ac:spMk id="5" creationId="{00000000-0000-0000-0000-000000000000}"/>
          </ac:spMkLst>
        </pc:spChg>
      </pc:sldChg>
      <pc:sldChg chg="ord">
        <pc:chgData name="Amy Cameron" userId="69d4c448-aa91-4820-aa42-bcc3e7181493" providerId="ADAL" clId="{513F02B4-739C-4A62-BC13-F29714267F36}" dt="2026-03-03T08:22:36.859" v="527"/>
        <pc:sldMkLst>
          <pc:docMk/>
          <pc:sldMk cId="0" sldId="277"/>
        </pc:sldMkLst>
      </pc:sldChg>
      <pc:sldChg chg="modSp mod">
        <pc:chgData name="Amy Cameron" userId="69d4c448-aa91-4820-aa42-bcc3e7181493" providerId="ADAL" clId="{513F02B4-739C-4A62-BC13-F29714267F36}" dt="2026-03-03T08:09:08.063" v="174" actId="20577"/>
        <pc:sldMkLst>
          <pc:docMk/>
          <pc:sldMk cId="0" sldId="279"/>
        </pc:sldMkLst>
        <pc:spChg chg="mod">
          <ac:chgData name="Amy Cameron" userId="69d4c448-aa91-4820-aa42-bcc3e7181493" providerId="ADAL" clId="{513F02B4-739C-4A62-BC13-F29714267F36}" dt="2026-03-03T08:09:08.063" v="174" actId="20577"/>
          <ac:spMkLst>
            <pc:docMk/>
            <pc:sldMk cId="0" sldId="279"/>
            <ac:spMk id="5" creationId="{00000000-0000-0000-0000-000000000000}"/>
          </ac:spMkLst>
        </pc:spChg>
      </pc:sldChg>
      <pc:sldChg chg="ord">
        <pc:chgData name="Amy Cameron" userId="69d4c448-aa91-4820-aa42-bcc3e7181493" providerId="ADAL" clId="{513F02B4-739C-4A62-BC13-F29714267F36}" dt="2026-03-03T08:22:15.045" v="519"/>
        <pc:sldMkLst>
          <pc:docMk/>
          <pc:sldMk cId="0" sldId="286"/>
        </pc:sldMkLst>
      </pc:sldChg>
      <pc:sldChg chg="ord">
        <pc:chgData name="Amy Cameron" userId="69d4c448-aa91-4820-aa42-bcc3e7181493" providerId="ADAL" clId="{513F02B4-739C-4A62-BC13-F29714267F36}" dt="2026-03-03T08:22:21.373" v="521"/>
        <pc:sldMkLst>
          <pc:docMk/>
          <pc:sldMk cId="0" sldId="287"/>
        </pc:sldMkLst>
      </pc:sldChg>
      <pc:sldChg chg="ord">
        <pc:chgData name="Amy Cameron" userId="69d4c448-aa91-4820-aa42-bcc3e7181493" providerId="ADAL" clId="{513F02B4-739C-4A62-BC13-F29714267F36}" dt="2026-03-03T08:22:27.879" v="523"/>
        <pc:sldMkLst>
          <pc:docMk/>
          <pc:sldMk cId="0" sldId="288"/>
        </pc:sldMkLst>
      </pc:sldChg>
      <pc:sldChg chg="ord">
        <pc:chgData name="Amy Cameron" userId="69d4c448-aa91-4820-aa42-bcc3e7181493" providerId="ADAL" clId="{513F02B4-739C-4A62-BC13-F29714267F36}" dt="2026-03-03T08:22:33.312" v="525"/>
        <pc:sldMkLst>
          <pc:docMk/>
          <pc:sldMk cId="0" sldId="289"/>
        </pc:sldMkLst>
      </pc:sldChg>
      <pc:sldChg chg="ord">
        <pc:chgData name="Amy Cameron" userId="69d4c448-aa91-4820-aa42-bcc3e7181493" providerId="ADAL" clId="{513F02B4-739C-4A62-BC13-F29714267F36}" dt="2026-03-03T08:22:41.362" v="529"/>
        <pc:sldMkLst>
          <pc:docMk/>
          <pc:sldMk cId="0" sldId="290"/>
        </pc:sldMkLst>
      </pc:sldChg>
      <pc:sldChg chg="ord">
        <pc:chgData name="Amy Cameron" userId="69d4c448-aa91-4820-aa42-bcc3e7181493" providerId="ADAL" clId="{513F02B4-739C-4A62-BC13-F29714267F36}" dt="2026-03-03T08:22:42.908" v="531"/>
        <pc:sldMkLst>
          <pc:docMk/>
          <pc:sldMk cId="0" sldId="291"/>
        </pc:sldMkLst>
      </pc:sldChg>
      <pc:sldChg chg="ord">
        <pc:chgData name="Amy Cameron" userId="69d4c448-aa91-4820-aa42-bcc3e7181493" providerId="ADAL" clId="{513F02B4-739C-4A62-BC13-F29714267F36}" dt="2026-03-03T08:22:46.933" v="533"/>
        <pc:sldMkLst>
          <pc:docMk/>
          <pc:sldMk cId="0" sldId="292"/>
        </pc:sldMkLst>
      </pc:sldChg>
      <pc:sldChg chg="ord">
        <pc:chgData name="Amy Cameron" userId="69d4c448-aa91-4820-aa42-bcc3e7181493" providerId="ADAL" clId="{513F02B4-739C-4A62-BC13-F29714267F36}" dt="2026-03-03T08:22:48.665" v="535"/>
        <pc:sldMkLst>
          <pc:docMk/>
          <pc:sldMk cId="0" sldId="293"/>
        </pc:sldMkLst>
      </pc:sldChg>
      <pc:sldChg chg="ord">
        <pc:chgData name="Amy Cameron" userId="69d4c448-aa91-4820-aa42-bcc3e7181493" providerId="ADAL" clId="{513F02B4-739C-4A62-BC13-F29714267F36}" dt="2026-03-03T08:30:14.799" v="537"/>
        <pc:sldMkLst>
          <pc:docMk/>
          <pc:sldMk cId="0" sldId="294"/>
        </pc:sldMkLst>
      </pc:sldChg>
      <pc:sldChg chg="modSp mod">
        <pc:chgData name="Amy Cameron" userId="69d4c448-aa91-4820-aa42-bcc3e7181493" providerId="ADAL" clId="{513F02B4-739C-4A62-BC13-F29714267F36}" dt="2026-03-03T09:01:10.396" v="910" actId="1076"/>
        <pc:sldMkLst>
          <pc:docMk/>
          <pc:sldMk cId="0" sldId="296"/>
        </pc:sldMkLst>
        <pc:spChg chg="mod">
          <ac:chgData name="Amy Cameron" userId="69d4c448-aa91-4820-aa42-bcc3e7181493" providerId="ADAL" clId="{513F02B4-739C-4A62-BC13-F29714267F36}" dt="2026-03-03T09:01:10.396" v="910" actId="1076"/>
          <ac:spMkLst>
            <pc:docMk/>
            <pc:sldMk cId="0" sldId="296"/>
            <ac:spMk id="41" creationId="{00000000-0000-0000-0000-000000000000}"/>
          </ac:spMkLst>
        </pc:spChg>
      </pc:sldChg>
      <pc:sldChg chg="modSp mod">
        <pc:chgData name="Amy Cameron" userId="69d4c448-aa91-4820-aa42-bcc3e7181493" providerId="ADAL" clId="{513F02B4-739C-4A62-BC13-F29714267F36}" dt="2026-03-03T08:49:02.908" v="831" actId="1076"/>
        <pc:sldMkLst>
          <pc:docMk/>
          <pc:sldMk cId="0" sldId="298"/>
        </pc:sldMkLst>
        <pc:spChg chg="mod">
          <ac:chgData name="Amy Cameron" userId="69d4c448-aa91-4820-aa42-bcc3e7181493" providerId="ADAL" clId="{513F02B4-739C-4A62-BC13-F29714267F36}" dt="2026-03-03T08:49:02.908" v="831" actId="1076"/>
          <ac:spMkLst>
            <pc:docMk/>
            <pc:sldMk cId="0" sldId="298"/>
            <ac:spMk id="6" creationId="{00000000-0000-0000-0000-000000000000}"/>
          </ac:spMkLst>
        </pc:spChg>
      </pc:sldChg>
      <pc:sldChg chg="modSp mod ord modShow">
        <pc:chgData name="Amy Cameron" userId="69d4c448-aa91-4820-aa42-bcc3e7181493" providerId="ADAL" clId="{513F02B4-739C-4A62-BC13-F29714267F36}" dt="2026-03-03T18:45:55.588" v="2220" actId="729"/>
        <pc:sldMkLst>
          <pc:docMk/>
          <pc:sldMk cId="2152490649" sldId="345"/>
        </pc:sldMkLst>
        <pc:spChg chg="mod">
          <ac:chgData name="Amy Cameron" userId="69d4c448-aa91-4820-aa42-bcc3e7181493" providerId="ADAL" clId="{513F02B4-739C-4A62-BC13-F29714267F36}" dt="2026-03-03T08:10:52.885" v="209" actId="20577"/>
          <ac:spMkLst>
            <pc:docMk/>
            <pc:sldMk cId="2152490649" sldId="345"/>
            <ac:spMk id="2" creationId="{00000000-0000-0000-0000-000000000000}"/>
          </ac:spMkLst>
        </pc:spChg>
        <pc:graphicFrameChg chg="mod">
          <ac:chgData name="Amy Cameron" userId="69d4c448-aa91-4820-aa42-bcc3e7181493" providerId="ADAL" clId="{513F02B4-739C-4A62-BC13-F29714267F36}" dt="2026-03-03T08:10:59.462" v="211" actId="14100"/>
          <ac:graphicFrameMkLst>
            <pc:docMk/>
            <pc:sldMk cId="2152490649" sldId="345"/>
            <ac:graphicFrameMk id="4" creationId="{D2C6D327-2990-46CF-8AC6-9F5FEFCB852D}"/>
          </ac:graphicFrameMkLst>
        </pc:graphicFrameChg>
      </pc:sldChg>
      <pc:sldChg chg="addSp modSp mod ord">
        <pc:chgData name="Amy Cameron" userId="69d4c448-aa91-4820-aa42-bcc3e7181493" providerId="ADAL" clId="{513F02B4-739C-4A62-BC13-F29714267F36}" dt="2026-03-03T18:48:14.707" v="2228"/>
        <pc:sldMkLst>
          <pc:docMk/>
          <pc:sldMk cId="4043162940" sldId="358"/>
        </pc:sldMkLst>
        <pc:spChg chg="mod">
          <ac:chgData name="Amy Cameron" userId="69d4c448-aa91-4820-aa42-bcc3e7181493" providerId="ADAL" clId="{513F02B4-739C-4A62-BC13-F29714267F36}" dt="2026-03-03T08:16:46.346" v="414" actId="1076"/>
          <ac:spMkLst>
            <pc:docMk/>
            <pc:sldMk cId="4043162940" sldId="358"/>
            <ac:spMk id="3" creationId="{B1BEB3EE-12FB-A029-8BA3-6D917124FC99}"/>
          </ac:spMkLst>
        </pc:spChg>
        <pc:spChg chg="mod">
          <ac:chgData name="Amy Cameron" userId="69d4c448-aa91-4820-aa42-bcc3e7181493" providerId="ADAL" clId="{513F02B4-739C-4A62-BC13-F29714267F36}" dt="2026-03-03T08:16:57.600" v="415"/>
          <ac:spMkLst>
            <pc:docMk/>
            <pc:sldMk cId="4043162940" sldId="358"/>
            <ac:spMk id="5" creationId="{8879CB63-ADCE-CB9A-31FF-A54FC9B30484}"/>
          </ac:spMkLst>
        </pc:spChg>
        <pc:grpChg chg="add mod">
          <ac:chgData name="Amy Cameron" userId="69d4c448-aa91-4820-aa42-bcc3e7181493" providerId="ADAL" clId="{513F02B4-739C-4A62-BC13-F29714267F36}" dt="2026-03-03T08:17:03.182" v="417" actId="1076"/>
          <ac:grpSpMkLst>
            <pc:docMk/>
            <pc:sldMk cId="4043162940" sldId="358"/>
            <ac:grpSpMk id="4" creationId="{AE33B059-A67B-3EDC-77AD-D4D39AA8B460}"/>
          </ac:grpSpMkLst>
        </pc:grpChg>
      </pc:sldChg>
      <pc:sldChg chg="modSp mod ord">
        <pc:chgData name="Amy Cameron" userId="69d4c448-aa91-4820-aa42-bcc3e7181493" providerId="ADAL" clId="{513F02B4-739C-4A62-BC13-F29714267F36}" dt="2026-03-03T08:10:24.612" v="189" actId="20577"/>
        <pc:sldMkLst>
          <pc:docMk/>
          <pc:sldMk cId="602070626" sldId="359"/>
        </pc:sldMkLst>
        <pc:spChg chg="mod">
          <ac:chgData name="Amy Cameron" userId="69d4c448-aa91-4820-aa42-bcc3e7181493" providerId="ADAL" clId="{513F02B4-739C-4A62-BC13-F29714267F36}" dt="2026-03-03T08:10:24.612" v="189" actId="20577"/>
          <ac:spMkLst>
            <pc:docMk/>
            <pc:sldMk cId="602070626" sldId="359"/>
            <ac:spMk id="2" creationId="{1A0BD711-BA0B-469B-8EBB-F242FE08333B}"/>
          </ac:spMkLst>
        </pc:spChg>
      </pc:sldChg>
      <pc:sldChg chg="mod ord modShow">
        <pc:chgData name="Amy Cameron" userId="69d4c448-aa91-4820-aa42-bcc3e7181493" providerId="ADAL" clId="{513F02B4-739C-4A62-BC13-F29714267F36}" dt="2026-03-03T18:46:02.216" v="2221" actId="729"/>
        <pc:sldMkLst>
          <pc:docMk/>
          <pc:sldMk cId="2124834947" sldId="360"/>
        </pc:sldMkLst>
      </pc:sldChg>
      <pc:sldChg chg="modSp mod ord modShow">
        <pc:chgData name="Amy Cameron" userId="69d4c448-aa91-4820-aa42-bcc3e7181493" providerId="ADAL" clId="{513F02B4-739C-4A62-BC13-F29714267F36}" dt="2026-03-03T18:45:47.590" v="2219" actId="729"/>
        <pc:sldMkLst>
          <pc:docMk/>
          <pc:sldMk cId="2503106266" sldId="378"/>
        </pc:sldMkLst>
        <pc:spChg chg="mod">
          <ac:chgData name="Amy Cameron" userId="69d4c448-aa91-4820-aa42-bcc3e7181493" providerId="ADAL" clId="{513F02B4-739C-4A62-BC13-F29714267F36}" dt="2026-03-03T08:10:32.034" v="198" actId="20577"/>
          <ac:spMkLst>
            <pc:docMk/>
            <pc:sldMk cId="2503106266" sldId="378"/>
            <ac:spMk id="2" creationId="{A4B3A28E-3EA9-40DF-927E-753ACBA57390}"/>
          </ac:spMkLst>
        </pc:spChg>
        <pc:spChg chg="mod">
          <ac:chgData name="Amy Cameron" userId="69d4c448-aa91-4820-aa42-bcc3e7181493" providerId="ADAL" clId="{513F02B4-739C-4A62-BC13-F29714267F36}" dt="2026-03-03T08:10:39.477" v="199" actId="1076"/>
          <ac:spMkLst>
            <pc:docMk/>
            <pc:sldMk cId="2503106266" sldId="378"/>
            <ac:spMk id="3" creationId="{5AD48E11-E907-4D5B-BBC5-16A7F5621AA1}"/>
          </ac:spMkLst>
        </pc:spChg>
      </pc:sldChg>
      <pc:sldChg chg="ord">
        <pc:chgData name="Amy Cameron" userId="69d4c448-aa91-4820-aa42-bcc3e7181493" providerId="ADAL" clId="{513F02B4-739C-4A62-BC13-F29714267F36}" dt="2026-03-03T08:11:12.071" v="213"/>
        <pc:sldMkLst>
          <pc:docMk/>
          <pc:sldMk cId="1087441306" sldId="379"/>
        </pc:sldMkLst>
      </pc:sldChg>
      <pc:sldChg chg="addSp modSp mod">
        <pc:chgData name="Amy Cameron" userId="69d4c448-aa91-4820-aa42-bcc3e7181493" providerId="ADAL" clId="{513F02B4-739C-4A62-BC13-F29714267F36}" dt="2026-03-03T08:22:04.383" v="517" actId="403"/>
        <pc:sldMkLst>
          <pc:docMk/>
          <pc:sldMk cId="3816919232" sldId="399"/>
        </pc:sldMkLst>
        <pc:spChg chg="mod">
          <ac:chgData name="Amy Cameron" userId="69d4c448-aa91-4820-aa42-bcc3e7181493" providerId="ADAL" clId="{513F02B4-739C-4A62-BC13-F29714267F36}" dt="2026-03-03T08:22:04.383" v="517" actId="403"/>
          <ac:spMkLst>
            <pc:docMk/>
            <pc:sldMk cId="3816919232" sldId="399"/>
            <ac:spMk id="2" creationId="{03FA82BC-6D00-EA54-1263-E6AA024A4244}"/>
          </ac:spMkLst>
        </pc:spChg>
        <pc:spChg chg="mod">
          <ac:chgData name="Amy Cameron" userId="69d4c448-aa91-4820-aa42-bcc3e7181493" providerId="ADAL" clId="{513F02B4-739C-4A62-BC13-F29714267F36}" dt="2026-03-03T08:19:14.965" v="481" actId="13926"/>
          <ac:spMkLst>
            <pc:docMk/>
            <pc:sldMk cId="3816919232" sldId="399"/>
            <ac:spMk id="3" creationId="{FFCE0C72-BC20-E19D-95B7-0DA36E668680}"/>
          </ac:spMkLst>
        </pc:spChg>
        <pc:spChg chg="mod">
          <ac:chgData name="Amy Cameron" userId="69d4c448-aa91-4820-aa42-bcc3e7181493" providerId="ADAL" clId="{513F02B4-739C-4A62-BC13-F29714267F36}" dt="2026-03-03T08:19:23.526" v="482" actId="14100"/>
          <ac:spMkLst>
            <pc:docMk/>
            <pc:sldMk cId="3816919232" sldId="399"/>
            <ac:spMk id="6" creationId="{A52ABD64-1DA7-5568-0600-B5831D4C634F}"/>
          </ac:spMkLst>
        </pc:spChg>
        <pc:spChg chg="add mod">
          <ac:chgData name="Amy Cameron" userId="69d4c448-aa91-4820-aa42-bcc3e7181493" providerId="ADAL" clId="{513F02B4-739C-4A62-BC13-F29714267F36}" dt="2026-03-03T08:19:50.937" v="490" actId="14100"/>
          <ac:spMkLst>
            <pc:docMk/>
            <pc:sldMk cId="3816919232" sldId="399"/>
            <ac:spMk id="7" creationId="{D5209913-8F03-41EA-CD9B-F9CA6269CB96}"/>
          </ac:spMkLst>
        </pc:spChg>
      </pc:sldChg>
      <pc:sldChg chg="addSp delSp modSp mod ord">
        <pc:chgData name="Amy Cameron" userId="69d4c448-aa91-4820-aa42-bcc3e7181493" providerId="ADAL" clId="{513F02B4-739C-4A62-BC13-F29714267F36}" dt="2026-03-03T09:02:58.116" v="966" actId="403"/>
        <pc:sldMkLst>
          <pc:docMk/>
          <pc:sldMk cId="2408469840" sldId="400"/>
        </pc:sldMkLst>
        <pc:spChg chg="mod">
          <ac:chgData name="Amy Cameron" userId="69d4c448-aa91-4820-aa42-bcc3e7181493" providerId="ADAL" clId="{513F02B4-739C-4A62-BC13-F29714267F36}" dt="2026-03-03T09:02:58.116" v="966" actId="403"/>
          <ac:spMkLst>
            <pc:docMk/>
            <pc:sldMk cId="2408469840" sldId="400"/>
            <ac:spMk id="2" creationId="{CF8C8AB6-290E-36A6-0860-347632B0B979}"/>
          </ac:spMkLst>
        </pc:spChg>
        <pc:spChg chg="mod">
          <ac:chgData name="Amy Cameron" userId="69d4c448-aa91-4820-aa42-bcc3e7181493" providerId="ADAL" clId="{513F02B4-739C-4A62-BC13-F29714267F36}" dt="2026-03-03T08:31:43.652" v="586" actId="14100"/>
          <ac:spMkLst>
            <pc:docMk/>
            <pc:sldMk cId="2408469840" sldId="400"/>
            <ac:spMk id="3" creationId="{E449659E-2CBC-24A1-6823-DA5DB184EC77}"/>
          </ac:spMkLst>
        </pc:spChg>
        <pc:spChg chg="add mod">
          <ac:chgData name="Amy Cameron" userId="69d4c448-aa91-4820-aa42-bcc3e7181493" providerId="ADAL" clId="{513F02B4-739C-4A62-BC13-F29714267F36}" dt="2026-03-03T08:31:40.132" v="585"/>
          <ac:spMkLst>
            <pc:docMk/>
            <pc:sldMk cId="2408469840" sldId="400"/>
            <ac:spMk id="4" creationId="{67566A2A-CF14-BEA5-5374-62948D1C7CE1}"/>
          </ac:spMkLst>
        </pc:spChg>
        <pc:spChg chg="del mod">
          <ac:chgData name="Amy Cameron" userId="69d4c448-aa91-4820-aa42-bcc3e7181493" providerId="ADAL" clId="{513F02B4-739C-4A62-BC13-F29714267F36}" dt="2026-03-03T08:30:44.652" v="546" actId="478"/>
          <ac:spMkLst>
            <pc:docMk/>
            <pc:sldMk cId="2408469840" sldId="400"/>
            <ac:spMk id="6" creationId="{05ED71BA-4AA5-BA38-C132-50DCE9836A54}"/>
          </ac:spMkLst>
        </pc:spChg>
        <pc:picChg chg="mod">
          <ac:chgData name="Amy Cameron" userId="69d4c448-aa91-4820-aa42-bcc3e7181493" providerId="ADAL" clId="{513F02B4-739C-4A62-BC13-F29714267F36}" dt="2026-03-03T09:02:41.352" v="931" actId="1076"/>
          <ac:picMkLst>
            <pc:docMk/>
            <pc:sldMk cId="2408469840" sldId="400"/>
            <ac:picMk id="5" creationId="{577FD72C-233E-BD7B-56B8-C94E45066D9C}"/>
          </ac:picMkLst>
        </pc:picChg>
      </pc:sldChg>
      <pc:sldChg chg="ord">
        <pc:chgData name="Amy Cameron" userId="69d4c448-aa91-4820-aa42-bcc3e7181493" providerId="ADAL" clId="{513F02B4-739C-4A62-BC13-F29714267F36}" dt="2026-03-03T09:02:22.162" v="926"/>
        <pc:sldMkLst>
          <pc:docMk/>
          <pc:sldMk cId="3969223134" sldId="401"/>
        </pc:sldMkLst>
      </pc:sldChg>
      <pc:sldChg chg="ord">
        <pc:chgData name="Amy Cameron" userId="69d4c448-aa91-4820-aa42-bcc3e7181493" providerId="ADAL" clId="{513F02B4-739C-4A62-BC13-F29714267F36}" dt="2026-03-03T09:02:29.779" v="928"/>
        <pc:sldMkLst>
          <pc:docMk/>
          <pc:sldMk cId="3328303397" sldId="402"/>
        </pc:sldMkLst>
      </pc:sldChg>
      <pc:sldChg chg="add">
        <pc:chgData name="Amy Cameron" userId="69d4c448-aa91-4820-aa42-bcc3e7181493" providerId="ADAL" clId="{513F02B4-739C-4A62-BC13-F29714267F36}" dt="2026-03-03T08:11:15.200" v="214" actId="2890"/>
        <pc:sldMkLst>
          <pc:docMk/>
          <pc:sldMk cId="2404926706" sldId="403"/>
        </pc:sldMkLst>
      </pc:sldChg>
      <pc:sldChg chg="addSp delSp modSp new mod">
        <pc:chgData name="Amy Cameron" userId="69d4c448-aa91-4820-aa42-bcc3e7181493" providerId="ADAL" clId="{513F02B4-739C-4A62-BC13-F29714267F36}" dt="2026-03-03T08:16:33.652" v="413" actId="1076"/>
        <pc:sldMkLst>
          <pc:docMk/>
          <pc:sldMk cId="2480526982" sldId="404"/>
        </pc:sldMkLst>
        <pc:spChg chg="mod">
          <ac:chgData name="Amy Cameron" userId="69d4c448-aa91-4820-aa42-bcc3e7181493" providerId="ADAL" clId="{513F02B4-739C-4A62-BC13-F29714267F36}" dt="2026-03-03T08:16:21.197" v="409" actId="20577"/>
          <ac:spMkLst>
            <pc:docMk/>
            <pc:sldMk cId="2480526982" sldId="404"/>
            <ac:spMk id="2" creationId="{88AC6E24-0EC7-0968-34FB-5D6A793FD1BE}"/>
          </ac:spMkLst>
        </pc:spChg>
        <pc:spChg chg="del">
          <ac:chgData name="Amy Cameron" userId="69d4c448-aa91-4820-aa42-bcc3e7181493" providerId="ADAL" clId="{513F02B4-739C-4A62-BC13-F29714267F36}" dt="2026-03-03T08:16:09.359" v="407" actId="478"/>
          <ac:spMkLst>
            <pc:docMk/>
            <pc:sldMk cId="2480526982" sldId="404"/>
            <ac:spMk id="3" creationId="{1ED16F46-C15B-A955-707E-AD97C9765266}"/>
          </ac:spMkLst>
        </pc:spChg>
        <pc:picChg chg="add mod">
          <ac:chgData name="Amy Cameron" userId="69d4c448-aa91-4820-aa42-bcc3e7181493" providerId="ADAL" clId="{513F02B4-739C-4A62-BC13-F29714267F36}" dt="2026-03-03T08:16:33.652" v="413" actId="1076"/>
          <ac:picMkLst>
            <pc:docMk/>
            <pc:sldMk cId="2480526982" sldId="404"/>
            <ac:picMk id="6" creationId="{9190DCCC-9B8A-D911-E10D-EE975754DD2B}"/>
          </ac:picMkLst>
        </pc:picChg>
      </pc:sldChg>
      <pc:sldChg chg="addSp delSp modSp new mod ord">
        <pc:chgData name="Amy Cameron" userId="69d4c448-aa91-4820-aa42-bcc3e7181493" providerId="ADAL" clId="{513F02B4-739C-4A62-BC13-F29714267F36}" dt="2026-03-03T08:37:05.355" v="663"/>
        <pc:sldMkLst>
          <pc:docMk/>
          <pc:sldMk cId="3937021582" sldId="405"/>
        </pc:sldMkLst>
        <pc:spChg chg="del mod">
          <ac:chgData name="Amy Cameron" userId="69d4c448-aa91-4820-aa42-bcc3e7181493" providerId="ADAL" clId="{513F02B4-739C-4A62-BC13-F29714267F36}" dt="2026-03-03T08:34:06.106" v="595" actId="478"/>
          <ac:spMkLst>
            <pc:docMk/>
            <pc:sldMk cId="3937021582" sldId="405"/>
            <ac:spMk id="2" creationId="{E4179DD7-DBAA-4E3D-4BCF-FA0478B60833}"/>
          </ac:spMkLst>
        </pc:spChg>
        <pc:spChg chg="del mod">
          <ac:chgData name="Amy Cameron" userId="69d4c448-aa91-4820-aa42-bcc3e7181493" providerId="ADAL" clId="{513F02B4-739C-4A62-BC13-F29714267F36}" dt="2026-03-03T08:34:02.048" v="593" actId="22"/>
          <ac:spMkLst>
            <pc:docMk/>
            <pc:sldMk cId="3937021582" sldId="405"/>
            <ac:spMk id="3" creationId="{77569829-C876-E20E-586F-E4120EC7A699}"/>
          </ac:spMkLst>
        </pc:spChg>
        <pc:spChg chg="add mod">
          <ac:chgData name="Amy Cameron" userId="69d4c448-aa91-4820-aa42-bcc3e7181493" providerId="ADAL" clId="{513F02B4-739C-4A62-BC13-F29714267F36}" dt="2026-03-03T08:32:53.192" v="590"/>
          <ac:spMkLst>
            <pc:docMk/>
            <pc:sldMk cId="3937021582" sldId="405"/>
            <ac:spMk id="5" creationId="{6EAE6D25-D5F0-BAED-7EB3-E3F62664474D}"/>
          </ac:spMkLst>
        </pc:spChg>
        <pc:spChg chg="add del mod">
          <ac:chgData name="Amy Cameron" userId="69d4c448-aa91-4820-aa42-bcc3e7181493" providerId="ADAL" clId="{513F02B4-739C-4A62-BC13-F29714267F36}" dt="2026-03-03T08:34:52.797" v="605" actId="478"/>
          <ac:spMkLst>
            <pc:docMk/>
            <pc:sldMk cId="3937021582" sldId="405"/>
            <ac:spMk id="9" creationId="{2E45F2FC-EAB6-3FC0-25A3-A9CB7E0F4E34}"/>
          </ac:spMkLst>
        </pc:spChg>
        <pc:spChg chg="add mod">
          <ac:chgData name="Amy Cameron" userId="69d4c448-aa91-4820-aa42-bcc3e7181493" providerId="ADAL" clId="{513F02B4-739C-4A62-BC13-F29714267F36}" dt="2026-03-03T08:36:45.745" v="661" actId="403"/>
          <ac:spMkLst>
            <pc:docMk/>
            <pc:sldMk cId="3937021582" sldId="405"/>
            <ac:spMk id="11" creationId="{81F01FAE-90F1-CFC1-992C-4AF252386D1F}"/>
          </ac:spMkLst>
        </pc:spChg>
        <pc:picChg chg="add del mod ord">
          <ac:chgData name="Amy Cameron" userId="69d4c448-aa91-4820-aa42-bcc3e7181493" providerId="ADAL" clId="{513F02B4-739C-4A62-BC13-F29714267F36}" dt="2026-03-03T08:34:42.816" v="600" actId="478"/>
          <ac:picMkLst>
            <pc:docMk/>
            <pc:sldMk cId="3937021582" sldId="405"/>
            <ac:picMk id="7" creationId="{5DA148E8-D42F-6BEB-0260-D043669BF2C8}"/>
          </ac:picMkLst>
        </pc:picChg>
      </pc:sldChg>
      <pc:sldChg chg="addSp delSp modSp new mod ord">
        <pc:chgData name="Amy Cameron" userId="69d4c448-aa91-4820-aa42-bcc3e7181493" providerId="ADAL" clId="{513F02B4-739C-4A62-BC13-F29714267F36}" dt="2026-03-03T09:01:26.936" v="920" actId="1076"/>
        <pc:sldMkLst>
          <pc:docMk/>
          <pc:sldMk cId="1581876154" sldId="406"/>
        </pc:sldMkLst>
        <pc:spChg chg="add del mod">
          <ac:chgData name="Amy Cameron" userId="69d4c448-aa91-4820-aa42-bcc3e7181493" providerId="ADAL" clId="{513F02B4-739C-4A62-BC13-F29714267F36}" dt="2026-03-03T08:38:01.960" v="668" actId="478"/>
          <ac:spMkLst>
            <pc:docMk/>
            <pc:sldMk cId="1581876154" sldId="406"/>
            <ac:spMk id="3" creationId="{1E14B17E-C6C3-C5D6-DD33-8EF7B5C9A846}"/>
          </ac:spMkLst>
        </pc:spChg>
        <pc:spChg chg="add del mod">
          <ac:chgData name="Amy Cameron" userId="69d4c448-aa91-4820-aa42-bcc3e7181493" providerId="ADAL" clId="{513F02B4-739C-4A62-BC13-F29714267F36}" dt="2026-03-03T08:38:01.960" v="668" actId="478"/>
          <ac:spMkLst>
            <pc:docMk/>
            <pc:sldMk cId="1581876154" sldId="406"/>
            <ac:spMk id="5" creationId="{AA17D925-F670-09E2-B53E-69180FDE4751}"/>
          </ac:spMkLst>
        </pc:spChg>
        <pc:spChg chg="add mod">
          <ac:chgData name="Amy Cameron" userId="69d4c448-aa91-4820-aa42-bcc3e7181493" providerId="ADAL" clId="{513F02B4-739C-4A62-BC13-F29714267F36}" dt="2026-03-03T09:01:26.936" v="920" actId="1076"/>
          <ac:spMkLst>
            <pc:docMk/>
            <pc:sldMk cId="1581876154" sldId="406"/>
            <ac:spMk id="7" creationId="{5AF669BA-4B2E-5DFC-4975-5CB588CBF776}"/>
          </ac:spMkLst>
        </pc:spChg>
        <pc:spChg chg="add mod">
          <ac:chgData name="Amy Cameron" userId="69d4c448-aa91-4820-aa42-bcc3e7181493" providerId="ADAL" clId="{513F02B4-739C-4A62-BC13-F29714267F36}" dt="2026-03-03T09:01:14.675" v="911"/>
          <ac:spMkLst>
            <pc:docMk/>
            <pc:sldMk cId="1581876154" sldId="406"/>
            <ac:spMk id="8" creationId="{7AAC23C5-8853-19C6-CFF0-B06FE4B67732}"/>
          </ac:spMkLst>
        </pc:spChg>
        <pc:graphicFrameChg chg="add del mod">
          <ac:chgData name="Amy Cameron" userId="69d4c448-aa91-4820-aa42-bcc3e7181493" providerId="ADAL" clId="{513F02B4-739C-4A62-BC13-F29714267F36}" dt="2026-03-03T08:38:37.110" v="679" actId="21"/>
          <ac:graphicFrameMkLst>
            <pc:docMk/>
            <pc:sldMk cId="1581876154" sldId="406"/>
            <ac:graphicFrameMk id="4" creationId="{7920B541-1470-08BF-0350-25EE3B743B70}"/>
          </ac:graphicFrameMkLst>
        </pc:graphicFrameChg>
      </pc:sldChg>
      <pc:sldChg chg="addSp delSp modSp add mod">
        <pc:chgData name="Amy Cameron" userId="69d4c448-aa91-4820-aa42-bcc3e7181493" providerId="ADAL" clId="{513F02B4-739C-4A62-BC13-F29714267F36}" dt="2026-03-03T08:40:15.971" v="709" actId="207"/>
        <pc:sldMkLst>
          <pc:docMk/>
          <pc:sldMk cId="2234723236" sldId="407"/>
        </pc:sldMkLst>
        <pc:spChg chg="mod">
          <ac:chgData name="Amy Cameron" userId="69d4c448-aa91-4820-aa42-bcc3e7181493" providerId="ADAL" clId="{513F02B4-739C-4A62-BC13-F29714267F36}" dt="2026-03-03T08:39:11.763" v="687" actId="1076"/>
          <ac:spMkLst>
            <pc:docMk/>
            <pc:sldMk cId="2234723236" sldId="407"/>
            <ac:spMk id="4" creationId="{785438ED-2303-11F1-C6CF-F98981918B87}"/>
          </ac:spMkLst>
        </pc:spChg>
        <pc:spChg chg="del">
          <ac:chgData name="Amy Cameron" userId="69d4c448-aa91-4820-aa42-bcc3e7181493" providerId="ADAL" clId="{513F02B4-739C-4A62-BC13-F29714267F36}" dt="2026-03-03T08:38:29.392" v="676" actId="478"/>
          <ac:spMkLst>
            <pc:docMk/>
            <pc:sldMk cId="2234723236" sldId="407"/>
            <ac:spMk id="10" creationId="{0A4C58F0-EE93-4F8C-8256-CB59E4956CDB}"/>
          </ac:spMkLst>
        </pc:spChg>
        <pc:spChg chg="mod">
          <ac:chgData name="Amy Cameron" userId="69d4c448-aa91-4820-aa42-bcc3e7181493" providerId="ADAL" clId="{513F02B4-739C-4A62-BC13-F29714267F36}" dt="2026-03-03T08:38:28.471" v="675" actId="6549"/>
          <ac:spMkLst>
            <pc:docMk/>
            <pc:sldMk cId="2234723236" sldId="407"/>
            <ac:spMk id="11" creationId="{B495F2E6-9F52-ECCC-F365-91443B3A48F8}"/>
          </ac:spMkLst>
        </pc:spChg>
        <pc:spChg chg="del">
          <ac:chgData name="Amy Cameron" userId="69d4c448-aa91-4820-aa42-bcc3e7181493" providerId="ADAL" clId="{513F02B4-739C-4A62-BC13-F29714267F36}" dt="2026-03-03T08:38:27.191" v="674" actId="478"/>
          <ac:spMkLst>
            <pc:docMk/>
            <pc:sldMk cId="2234723236" sldId="407"/>
            <ac:spMk id="42" creationId="{D369618D-B0E1-CA8E-4D2F-DD56CDE72E4E}"/>
          </ac:spMkLst>
        </pc:spChg>
        <pc:spChg chg="del">
          <ac:chgData name="Amy Cameron" userId="69d4c448-aa91-4820-aa42-bcc3e7181493" providerId="ADAL" clId="{513F02B4-739C-4A62-BC13-F29714267F36}" dt="2026-03-03T08:38:27.191" v="674" actId="478"/>
          <ac:spMkLst>
            <pc:docMk/>
            <pc:sldMk cId="2234723236" sldId="407"/>
            <ac:spMk id="43" creationId="{85750243-9E36-F23A-4942-0349828311AF}"/>
          </ac:spMkLst>
        </pc:spChg>
        <pc:spChg chg="del">
          <ac:chgData name="Amy Cameron" userId="69d4c448-aa91-4820-aa42-bcc3e7181493" providerId="ADAL" clId="{513F02B4-739C-4A62-BC13-F29714267F36}" dt="2026-03-03T08:38:27.191" v="674" actId="478"/>
          <ac:spMkLst>
            <pc:docMk/>
            <pc:sldMk cId="2234723236" sldId="407"/>
            <ac:spMk id="44" creationId="{9F074371-9E81-632F-91DE-B3C677B9C5D5}"/>
          </ac:spMkLst>
        </pc:spChg>
        <pc:spChg chg="del">
          <ac:chgData name="Amy Cameron" userId="69d4c448-aa91-4820-aa42-bcc3e7181493" providerId="ADAL" clId="{513F02B4-739C-4A62-BC13-F29714267F36}" dt="2026-03-03T08:38:27.191" v="674" actId="478"/>
          <ac:spMkLst>
            <pc:docMk/>
            <pc:sldMk cId="2234723236" sldId="407"/>
            <ac:spMk id="45" creationId="{CFDD64FD-6EDE-553E-9520-A63470E1F215}"/>
          </ac:spMkLst>
        </pc:spChg>
        <pc:spChg chg="del">
          <ac:chgData name="Amy Cameron" userId="69d4c448-aa91-4820-aa42-bcc3e7181493" providerId="ADAL" clId="{513F02B4-739C-4A62-BC13-F29714267F36}" dt="2026-03-03T08:38:27.191" v="674" actId="478"/>
          <ac:spMkLst>
            <pc:docMk/>
            <pc:sldMk cId="2234723236" sldId="407"/>
            <ac:spMk id="46" creationId="{34A52D43-A6E3-D283-BE70-397E644C2EB8}"/>
          </ac:spMkLst>
        </pc:spChg>
        <pc:grpChg chg="mod">
          <ac:chgData name="Amy Cameron" userId="69d4c448-aa91-4820-aa42-bcc3e7181493" providerId="ADAL" clId="{513F02B4-739C-4A62-BC13-F29714267F36}" dt="2026-03-03T08:38:23.376" v="673" actId="1076"/>
          <ac:grpSpMkLst>
            <pc:docMk/>
            <pc:sldMk cId="2234723236" sldId="407"/>
            <ac:grpSpMk id="2" creationId="{74363F05-6741-28E5-8CA5-A62152398919}"/>
          </ac:grpSpMkLst>
        </pc:grpChg>
        <pc:grpChg chg="del mod">
          <ac:chgData name="Amy Cameron" userId="69d4c448-aa91-4820-aa42-bcc3e7181493" providerId="ADAL" clId="{513F02B4-739C-4A62-BC13-F29714267F36}" dt="2026-03-03T08:38:30.553" v="678" actId="478"/>
          <ac:grpSpMkLst>
            <pc:docMk/>
            <pc:sldMk cId="2234723236" sldId="407"/>
            <ac:grpSpMk id="5" creationId="{22F49301-ED7E-11B5-9428-385AA2B2B62A}"/>
          </ac:grpSpMkLst>
        </pc:grpChg>
        <pc:grpChg chg="del">
          <ac:chgData name="Amy Cameron" userId="69d4c448-aa91-4820-aa42-bcc3e7181493" providerId="ADAL" clId="{513F02B4-739C-4A62-BC13-F29714267F36}" dt="2026-03-03T08:38:29.392" v="676" actId="478"/>
          <ac:grpSpMkLst>
            <pc:docMk/>
            <pc:sldMk cId="2234723236" sldId="407"/>
            <ac:grpSpMk id="9" creationId="{53EE043E-15D3-92D0-B2B6-62612D927733}"/>
          </ac:grpSpMkLst>
        </pc:grpChg>
        <pc:grpChg chg="del">
          <ac:chgData name="Amy Cameron" userId="69d4c448-aa91-4820-aa42-bcc3e7181493" providerId="ADAL" clId="{513F02B4-739C-4A62-BC13-F29714267F36}" dt="2026-03-03T08:38:27.191" v="674" actId="478"/>
          <ac:grpSpMkLst>
            <pc:docMk/>
            <pc:sldMk cId="2234723236" sldId="407"/>
            <ac:grpSpMk id="12" creationId="{FDB7E012-E48A-B252-61E0-D1F428E23DC4}"/>
          </ac:grpSpMkLst>
        </pc:grpChg>
        <pc:grpChg chg="del">
          <ac:chgData name="Amy Cameron" userId="69d4c448-aa91-4820-aa42-bcc3e7181493" providerId="ADAL" clId="{513F02B4-739C-4A62-BC13-F29714267F36}" dt="2026-03-03T08:38:27.191" v="674" actId="478"/>
          <ac:grpSpMkLst>
            <pc:docMk/>
            <pc:sldMk cId="2234723236" sldId="407"/>
            <ac:grpSpMk id="15" creationId="{5D322FBF-2E1D-A524-B459-935BB244B0C3}"/>
          </ac:grpSpMkLst>
        </pc:grpChg>
        <pc:grpChg chg="del">
          <ac:chgData name="Amy Cameron" userId="69d4c448-aa91-4820-aa42-bcc3e7181493" providerId="ADAL" clId="{513F02B4-739C-4A62-BC13-F29714267F36}" dt="2026-03-03T08:38:27.191" v="674" actId="478"/>
          <ac:grpSpMkLst>
            <pc:docMk/>
            <pc:sldMk cId="2234723236" sldId="407"/>
            <ac:grpSpMk id="18" creationId="{969A3339-651D-2143-36D2-063997955AA0}"/>
          </ac:grpSpMkLst>
        </pc:grpChg>
        <pc:grpChg chg="del">
          <ac:chgData name="Amy Cameron" userId="69d4c448-aa91-4820-aa42-bcc3e7181493" providerId="ADAL" clId="{513F02B4-739C-4A62-BC13-F29714267F36}" dt="2026-03-03T08:38:27.191" v="674" actId="478"/>
          <ac:grpSpMkLst>
            <pc:docMk/>
            <pc:sldMk cId="2234723236" sldId="407"/>
            <ac:grpSpMk id="25" creationId="{1567C524-4ED5-8F94-A915-A9EF9F80AEFF}"/>
          </ac:grpSpMkLst>
        </pc:grpChg>
        <pc:grpChg chg="del mod">
          <ac:chgData name="Amy Cameron" userId="69d4c448-aa91-4820-aa42-bcc3e7181493" providerId="ADAL" clId="{513F02B4-739C-4A62-BC13-F29714267F36}" dt="2026-03-03T08:38:27.191" v="674" actId="478"/>
          <ac:grpSpMkLst>
            <pc:docMk/>
            <pc:sldMk cId="2234723236" sldId="407"/>
            <ac:grpSpMk id="32" creationId="{1283A1BC-18CE-54F5-3A72-C25CC236AB30}"/>
          </ac:grpSpMkLst>
        </pc:grpChg>
        <pc:grpChg chg="mod">
          <ac:chgData name="Amy Cameron" userId="69d4c448-aa91-4820-aa42-bcc3e7181493" providerId="ADAL" clId="{513F02B4-739C-4A62-BC13-F29714267F36}" dt="2026-03-03T08:39:14.058" v="688" actId="1076"/>
          <ac:grpSpMkLst>
            <pc:docMk/>
            <pc:sldMk cId="2234723236" sldId="407"/>
            <ac:grpSpMk id="39" creationId="{145B83D9-4544-3C11-BB1C-C59318F09A6F}"/>
          </ac:grpSpMkLst>
        </pc:grpChg>
        <pc:graphicFrameChg chg="add mod modGraphic">
          <ac:chgData name="Amy Cameron" userId="69d4c448-aa91-4820-aa42-bcc3e7181493" providerId="ADAL" clId="{513F02B4-739C-4A62-BC13-F29714267F36}" dt="2026-03-03T08:40:15.971" v="709" actId="207"/>
          <ac:graphicFrameMkLst>
            <pc:docMk/>
            <pc:sldMk cId="2234723236" sldId="407"/>
            <ac:graphicFrameMk id="47" creationId="{7920B541-1470-08BF-0350-25EE3B743B70}"/>
          </ac:graphicFrameMkLst>
        </pc:graphicFrameChg>
      </pc:sldChg>
      <pc:sldChg chg="addSp modSp new mod">
        <pc:chgData name="Amy Cameron" userId="69d4c448-aa91-4820-aa42-bcc3e7181493" providerId="ADAL" clId="{513F02B4-739C-4A62-BC13-F29714267F36}" dt="2026-03-03T08:46:24.873" v="802" actId="20577"/>
        <pc:sldMkLst>
          <pc:docMk/>
          <pc:sldMk cId="2790729581" sldId="408"/>
        </pc:sldMkLst>
        <pc:spChg chg="add mod">
          <ac:chgData name="Amy Cameron" userId="69d4c448-aa91-4820-aa42-bcc3e7181493" providerId="ADAL" clId="{513F02B4-739C-4A62-BC13-F29714267F36}" dt="2026-03-03T08:42:23.541" v="721"/>
          <ac:spMkLst>
            <pc:docMk/>
            <pc:sldMk cId="2790729581" sldId="408"/>
            <ac:spMk id="7" creationId="{D8E8B626-7DD1-636E-1DA8-111BEA19C781}"/>
          </ac:spMkLst>
        </pc:spChg>
        <pc:spChg chg="add mod">
          <ac:chgData name="Amy Cameron" userId="69d4c448-aa91-4820-aa42-bcc3e7181493" providerId="ADAL" clId="{513F02B4-739C-4A62-BC13-F29714267F36}" dt="2026-03-03T08:46:24.873" v="802" actId="20577"/>
          <ac:spMkLst>
            <pc:docMk/>
            <pc:sldMk cId="2790729581" sldId="408"/>
            <ac:spMk id="8" creationId="{A76981B9-13AD-36F9-BA7B-17684523893C}"/>
          </ac:spMkLst>
        </pc:spChg>
        <pc:picChg chg="add mod">
          <ac:chgData name="Amy Cameron" userId="69d4c448-aa91-4820-aa42-bcc3e7181493" providerId="ADAL" clId="{513F02B4-739C-4A62-BC13-F29714267F36}" dt="2026-03-03T08:42:27.106" v="723" actId="1076"/>
          <ac:picMkLst>
            <pc:docMk/>
            <pc:sldMk cId="2790729581" sldId="408"/>
            <ac:picMk id="4" creationId="{E5DAB19E-317E-39E4-E0C0-3E9A90AF3601}"/>
          </ac:picMkLst>
        </pc:picChg>
        <pc:picChg chg="add mod modCrop">
          <ac:chgData name="Amy Cameron" userId="69d4c448-aa91-4820-aa42-bcc3e7181493" providerId="ADAL" clId="{513F02B4-739C-4A62-BC13-F29714267F36}" dt="2026-03-03T08:42:41.746" v="728" actId="1076"/>
          <ac:picMkLst>
            <pc:docMk/>
            <pc:sldMk cId="2790729581" sldId="408"/>
            <ac:picMk id="6" creationId="{F377F128-C4EA-EFA2-84A5-25C3E2377092}"/>
          </ac:picMkLst>
        </pc:picChg>
      </pc:sldChg>
      <pc:sldChg chg="addSp delSp modSp add mod">
        <pc:chgData name="Amy Cameron" userId="69d4c448-aa91-4820-aa42-bcc3e7181493" providerId="ADAL" clId="{513F02B4-739C-4A62-BC13-F29714267F36}" dt="2026-03-03T08:46:36.783" v="806" actId="1076"/>
        <pc:sldMkLst>
          <pc:docMk/>
          <pc:sldMk cId="486571273" sldId="409"/>
        </pc:sldMkLst>
        <pc:picChg chg="del mod">
          <ac:chgData name="Amy Cameron" userId="69d4c448-aa91-4820-aa42-bcc3e7181493" providerId="ADAL" clId="{513F02B4-739C-4A62-BC13-F29714267F36}" dt="2026-03-03T08:43:06.610" v="731" actId="478"/>
          <ac:picMkLst>
            <pc:docMk/>
            <pc:sldMk cId="486571273" sldId="409"/>
            <ac:picMk id="4" creationId="{55BEBF22-18A2-2448-3FC2-F22BFD0649DB}"/>
          </ac:picMkLst>
        </pc:picChg>
        <pc:picChg chg="add del mod ord">
          <ac:chgData name="Amy Cameron" userId="69d4c448-aa91-4820-aa42-bcc3e7181493" providerId="ADAL" clId="{513F02B4-739C-4A62-BC13-F29714267F36}" dt="2026-03-03T08:45:38.780" v="748" actId="478"/>
          <ac:picMkLst>
            <pc:docMk/>
            <pc:sldMk cId="486571273" sldId="409"/>
            <ac:picMk id="5" creationId="{64D2AAD4-0FC2-904E-713D-C1EDB9449464}"/>
          </ac:picMkLst>
        </pc:picChg>
        <pc:picChg chg="del">
          <ac:chgData name="Amy Cameron" userId="69d4c448-aa91-4820-aa42-bcc3e7181493" providerId="ADAL" clId="{513F02B4-739C-4A62-BC13-F29714267F36}" dt="2026-03-03T08:43:14.920" v="735" actId="478"/>
          <ac:picMkLst>
            <pc:docMk/>
            <pc:sldMk cId="486571273" sldId="409"/>
            <ac:picMk id="6" creationId="{48027F38-4874-0CB1-700B-16DD814D2312}"/>
          </ac:picMkLst>
        </pc:picChg>
        <pc:picChg chg="add del mod">
          <ac:chgData name="Amy Cameron" userId="69d4c448-aa91-4820-aa42-bcc3e7181493" providerId="ADAL" clId="{513F02B4-739C-4A62-BC13-F29714267F36}" dt="2026-03-03T08:45:39.863" v="749" actId="478"/>
          <ac:picMkLst>
            <pc:docMk/>
            <pc:sldMk cId="486571273" sldId="409"/>
            <ac:picMk id="9" creationId="{F5D2098B-6D8E-13A7-F519-A72C3E615E41}"/>
          </ac:picMkLst>
        </pc:picChg>
        <pc:picChg chg="add mod">
          <ac:chgData name="Amy Cameron" userId="69d4c448-aa91-4820-aa42-bcc3e7181493" providerId="ADAL" clId="{513F02B4-739C-4A62-BC13-F29714267F36}" dt="2026-03-03T08:46:36.783" v="806" actId="1076"/>
          <ac:picMkLst>
            <pc:docMk/>
            <pc:sldMk cId="486571273" sldId="409"/>
            <ac:picMk id="11" creationId="{1818043E-BC44-14C4-2E8C-B49EE08EAFF2}"/>
          </ac:picMkLst>
        </pc:picChg>
      </pc:sldChg>
      <pc:sldChg chg="addSp delSp modSp add mod">
        <pc:chgData name="Amy Cameron" userId="69d4c448-aa91-4820-aa42-bcc3e7181493" providerId="ADAL" clId="{513F02B4-739C-4A62-BC13-F29714267F36}" dt="2026-03-03T08:47:41.289" v="817" actId="14100"/>
        <pc:sldMkLst>
          <pc:docMk/>
          <pc:sldMk cId="2316696614" sldId="410"/>
        </pc:sldMkLst>
        <pc:picChg chg="add mod">
          <ac:chgData name="Amy Cameron" userId="69d4c448-aa91-4820-aa42-bcc3e7181493" providerId="ADAL" clId="{513F02B4-739C-4A62-BC13-F29714267F36}" dt="2026-03-03T08:47:09.407" v="814" actId="14100"/>
          <ac:picMkLst>
            <pc:docMk/>
            <pc:sldMk cId="2316696614" sldId="410"/>
            <ac:picMk id="4" creationId="{0F144B6D-14E7-C896-9F8A-AFD4A9D9B27E}"/>
          </ac:picMkLst>
        </pc:picChg>
        <pc:picChg chg="del mod">
          <ac:chgData name="Amy Cameron" userId="69d4c448-aa91-4820-aa42-bcc3e7181493" providerId="ADAL" clId="{513F02B4-739C-4A62-BC13-F29714267F36}" dt="2026-03-03T08:46:42.375" v="808" actId="478"/>
          <ac:picMkLst>
            <pc:docMk/>
            <pc:sldMk cId="2316696614" sldId="410"/>
            <ac:picMk id="5" creationId="{12AE1809-1926-DF37-4943-DD5C8C62164C}"/>
          </ac:picMkLst>
        </pc:picChg>
        <pc:picChg chg="add mod">
          <ac:chgData name="Amy Cameron" userId="69d4c448-aa91-4820-aa42-bcc3e7181493" providerId="ADAL" clId="{513F02B4-739C-4A62-BC13-F29714267F36}" dt="2026-03-03T08:47:41.289" v="817" actId="14100"/>
          <ac:picMkLst>
            <pc:docMk/>
            <pc:sldMk cId="2316696614" sldId="410"/>
            <ac:picMk id="8" creationId="{60A0C3D5-43A3-DC28-110D-5DF2FB4BA272}"/>
          </ac:picMkLst>
        </pc:picChg>
        <pc:picChg chg="del mod">
          <ac:chgData name="Amy Cameron" userId="69d4c448-aa91-4820-aa42-bcc3e7181493" providerId="ADAL" clId="{513F02B4-739C-4A62-BC13-F29714267F36}" dt="2026-03-03T08:46:43.204" v="810" actId="478"/>
          <ac:picMkLst>
            <pc:docMk/>
            <pc:sldMk cId="2316696614" sldId="410"/>
            <ac:picMk id="9" creationId="{C1DD3125-9F61-FA81-76D3-CD6F762B9F7A}"/>
          </ac:picMkLst>
        </pc:picChg>
      </pc:sldChg>
      <pc:sldChg chg="addSp delSp modSp new mod">
        <pc:chgData name="Amy Cameron" userId="69d4c448-aa91-4820-aa42-bcc3e7181493" providerId="ADAL" clId="{513F02B4-739C-4A62-BC13-F29714267F36}" dt="2026-03-03T09:00:19.934" v="901" actId="1076"/>
        <pc:sldMkLst>
          <pc:docMk/>
          <pc:sldMk cId="30958011" sldId="411"/>
        </pc:sldMkLst>
        <pc:spChg chg="add del mod">
          <ac:chgData name="Amy Cameron" userId="69d4c448-aa91-4820-aa42-bcc3e7181493" providerId="ADAL" clId="{513F02B4-739C-4A62-BC13-F29714267F36}" dt="2026-03-03T08:48:32.767" v="824" actId="22"/>
          <ac:spMkLst>
            <pc:docMk/>
            <pc:sldMk cId="30958011" sldId="411"/>
            <ac:spMk id="4" creationId="{5076CDF5-0745-349B-BFFD-42B44A79E692}"/>
          </ac:spMkLst>
        </pc:spChg>
        <pc:spChg chg="add mod">
          <ac:chgData name="Amy Cameron" userId="69d4c448-aa91-4820-aa42-bcc3e7181493" providerId="ADAL" clId="{513F02B4-739C-4A62-BC13-F29714267F36}" dt="2026-03-03T08:49:06.692" v="832"/>
          <ac:spMkLst>
            <pc:docMk/>
            <pc:sldMk cId="30958011" sldId="411"/>
            <ac:spMk id="9" creationId="{B3CB339D-93A4-E7C1-807B-4E685051469A}"/>
          </ac:spMkLst>
        </pc:spChg>
        <pc:spChg chg="add mod">
          <ac:chgData name="Amy Cameron" userId="69d4c448-aa91-4820-aa42-bcc3e7181493" providerId="ADAL" clId="{513F02B4-739C-4A62-BC13-F29714267F36}" dt="2026-03-03T09:00:19.934" v="901" actId="1076"/>
          <ac:spMkLst>
            <pc:docMk/>
            <pc:sldMk cId="30958011" sldId="411"/>
            <ac:spMk id="14" creationId="{701CBA8F-C4D2-2CD0-7882-BE040C10A393}"/>
          </ac:spMkLst>
        </pc:spChg>
        <pc:picChg chg="add del mod">
          <ac:chgData name="Amy Cameron" userId="69d4c448-aa91-4820-aa42-bcc3e7181493" providerId="ADAL" clId="{513F02B4-739C-4A62-BC13-F29714267F36}" dt="2026-03-03T08:49:01.021" v="830" actId="478"/>
          <ac:picMkLst>
            <pc:docMk/>
            <pc:sldMk cId="30958011" sldId="411"/>
            <ac:picMk id="6" creationId="{1F36390F-5CD9-2974-C90F-4A1CB7CA876B}"/>
          </ac:picMkLst>
        </pc:picChg>
        <pc:picChg chg="add mod">
          <ac:chgData name="Amy Cameron" userId="69d4c448-aa91-4820-aa42-bcc3e7181493" providerId="ADAL" clId="{513F02B4-739C-4A62-BC13-F29714267F36}" dt="2026-03-03T08:49:13.401" v="835" actId="1076"/>
          <ac:picMkLst>
            <pc:docMk/>
            <pc:sldMk cId="30958011" sldId="411"/>
            <ac:picMk id="8" creationId="{42660337-9494-5712-549E-9B3E1A4CCD3A}"/>
          </ac:picMkLst>
        </pc:picChg>
        <pc:picChg chg="add mod">
          <ac:chgData name="Amy Cameron" userId="69d4c448-aa91-4820-aa42-bcc3e7181493" providerId="ADAL" clId="{513F02B4-739C-4A62-BC13-F29714267F36}" dt="2026-03-03T08:49:36.783" v="837" actId="1076"/>
          <ac:picMkLst>
            <pc:docMk/>
            <pc:sldMk cId="30958011" sldId="411"/>
            <ac:picMk id="11" creationId="{4B221280-F1FF-F048-17F9-75936D05704D}"/>
          </ac:picMkLst>
        </pc:picChg>
        <pc:picChg chg="add mod">
          <ac:chgData name="Amy Cameron" userId="69d4c448-aa91-4820-aa42-bcc3e7181493" providerId="ADAL" clId="{513F02B4-739C-4A62-BC13-F29714267F36}" dt="2026-03-03T08:49:59.233" v="839" actId="1076"/>
          <ac:picMkLst>
            <pc:docMk/>
            <pc:sldMk cId="30958011" sldId="411"/>
            <ac:picMk id="13" creationId="{B7B7ACCA-596B-16B3-7776-0386DC7E12E7}"/>
          </ac:picMkLst>
        </pc:picChg>
      </pc:sldChg>
      <pc:sldChg chg="modSp add mod">
        <pc:chgData name="Amy Cameron" userId="69d4c448-aa91-4820-aa42-bcc3e7181493" providerId="ADAL" clId="{513F02B4-739C-4A62-BC13-F29714267F36}" dt="2026-03-03T09:05:04.868" v="1370" actId="20577"/>
        <pc:sldMkLst>
          <pc:docMk/>
          <pc:sldMk cId="3794133790" sldId="412"/>
        </pc:sldMkLst>
        <pc:spChg chg="mod">
          <ac:chgData name="Amy Cameron" userId="69d4c448-aa91-4820-aa42-bcc3e7181493" providerId="ADAL" clId="{513F02B4-739C-4A62-BC13-F29714267F36}" dt="2026-03-03T09:03:28.548" v="1029" actId="20577"/>
          <ac:spMkLst>
            <pc:docMk/>
            <pc:sldMk cId="3794133790" sldId="412"/>
            <ac:spMk id="2" creationId="{A2C61F8D-3486-5480-B9B0-08FE539C414A}"/>
          </ac:spMkLst>
        </pc:spChg>
        <pc:spChg chg="mod">
          <ac:chgData name="Amy Cameron" userId="69d4c448-aa91-4820-aa42-bcc3e7181493" providerId="ADAL" clId="{513F02B4-739C-4A62-BC13-F29714267F36}" dt="2026-03-03T09:05:04.868" v="1370" actId="20577"/>
          <ac:spMkLst>
            <pc:docMk/>
            <pc:sldMk cId="3794133790" sldId="412"/>
            <ac:spMk id="3" creationId="{B720A390-4A57-BD97-FE45-77FCC8BE031E}"/>
          </ac:spMkLst>
        </pc:spChg>
      </pc:sldChg>
      <pc:sldChg chg="modSp add mod ord">
        <pc:chgData name="Amy Cameron" userId="69d4c448-aa91-4820-aa42-bcc3e7181493" providerId="ADAL" clId="{513F02B4-739C-4A62-BC13-F29714267F36}" dt="2026-03-03T12:23:54.505" v="2021" actId="20577"/>
        <pc:sldMkLst>
          <pc:docMk/>
          <pc:sldMk cId="1762317411" sldId="413"/>
        </pc:sldMkLst>
        <pc:spChg chg="mod">
          <ac:chgData name="Amy Cameron" userId="69d4c448-aa91-4820-aa42-bcc3e7181493" providerId="ADAL" clId="{513F02B4-739C-4A62-BC13-F29714267F36}" dt="2026-03-03T12:22:35.939" v="1945" actId="20577"/>
          <ac:spMkLst>
            <pc:docMk/>
            <pc:sldMk cId="1762317411" sldId="413"/>
            <ac:spMk id="2" creationId="{8F5E02B6-0B32-4F7C-C88E-09C229A70FCC}"/>
          </ac:spMkLst>
        </pc:spChg>
        <pc:spChg chg="mod">
          <ac:chgData name="Amy Cameron" userId="69d4c448-aa91-4820-aa42-bcc3e7181493" providerId="ADAL" clId="{513F02B4-739C-4A62-BC13-F29714267F36}" dt="2026-03-03T12:23:54.505" v="2021" actId="20577"/>
          <ac:spMkLst>
            <pc:docMk/>
            <pc:sldMk cId="1762317411" sldId="413"/>
            <ac:spMk id="3" creationId="{68A2AB1A-5FFF-A9D1-AA21-BFA2FFB04E71}"/>
          </ac:spMkLst>
        </pc:spChg>
      </pc:sldChg>
      <pc:sldChg chg="new del">
        <pc:chgData name="Amy Cameron" userId="69d4c448-aa91-4820-aa42-bcc3e7181493" providerId="ADAL" clId="{513F02B4-739C-4A62-BC13-F29714267F36}" dt="2026-03-03T12:25:09.603" v="2026" actId="47"/>
        <pc:sldMkLst>
          <pc:docMk/>
          <pc:sldMk cId="1910933454" sldId="414"/>
        </pc:sldMkLst>
      </pc:sldChg>
      <pc:sldChg chg="addSp modSp add mod">
        <pc:chgData name="Amy Cameron" userId="69d4c448-aa91-4820-aa42-bcc3e7181493" providerId="ADAL" clId="{513F02B4-739C-4A62-BC13-F29714267F36}" dt="2026-03-03T12:26:39.963" v="2193" actId="27636"/>
        <pc:sldMkLst>
          <pc:docMk/>
          <pc:sldMk cId="3026225068" sldId="2147378508"/>
        </pc:sldMkLst>
        <pc:spChg chg="mod">
          <ac:chgData name="Amy Cameron" userId="69d4c448-aa91-4820-aa42-bcc3e7181493" providerId="ADAL" clId="{513F02B4-739C-4A62-BC13-F29714267F36}" dt="2026-03-03T12:26:39.963" v="2193" actId="27636"/>
          <ac:spMkLst>
            <pc:docMk/>
            <pc:sldMk cId="3026225068" sldId="2147378508"/>
            <ac:spMk id="3" creationId="{BB282119-EBD1-BCA5-3857-3C0140AE5BD4}"/>
          </ac:spMkLst>
        </pc:spChg>
        <pc:spChg chg="add mod">
          <ac:chgData name="Amy Cameron" userId="69d4c448-aa91-4820-aa42-bcc3e7181493" providerId="ADAL" clId="{513F02B4-739C-4A62-BC13-F29714267F36}" dt="2026-03-03T12:24:46.538" v="2024"/>
          <ac:spMkLst>
            <pc:docMk/>
            <pc:sldMk cId="3026225068" sldId="2147378508"/>
            <ac:spMk id="4" creationId="{8D52D631-B5EE-09AE-A809-953E3AAD84A4}"/>
          </ac:spMkLst>
        </pc:spChg>
      </pc:sldChg>
      <pc:sldChg chg="modSp add mod">
        <pc:chgData name="Amy Cameron" userId="69d4c448-aa91-4820-aa42-bcc3e7181493" providerId="ADAL" clId="{513F02B4-739C-4A62-BC13-F29714267F36}" dt="2026-03-03T12:26:29.953" v="2186" actId="1076"/>
        <pc:sldMkLst>
          <pc:docMk/>
          <pc:sldMk cId="865045756" sldId="2147378509"/>
        </pc:sldMkLst>
        <pc:spChg chg="mod">
          <ac:chgData name="Amy Cameron" userId="69d4c448-aa91-4820-aa42-bcc3e7181493" providerId="ADAL" clId="{513F02B4-739C-4A62-BC13-F29714267F36}" dt="2026-03-03T12:26:29.953" v="2186" actId="1076"/>
          <ac:spMkLst>
            <pc:docMk/>
            <pc:sldMk cId="865045756" sldId="2147378509"/>
            <ac:spMk id="2" creationId="{A024E8BA-AFBB-BC3F-93F4-311B31A28A3F}"/>
          </ac:spMkLst>
        </pc:spChg>
        <pc:spChg chg="mod">
          <ac:chgData name="Amy Cameron" userId="69d4c448-aa91-4820-aa42-bcc3e7181493" providerId="ADAL" clId="{513F02B4-739C-4A62-BC13-F29714267F36}" dt="2026-03-03T12:26:13.582" v="2137" actId="20577"/>
          <ac:spMkLst>
            <pc:docMk/>
            <pc:sldMk cId="865045756" sldId="2147378509"/>
            <ac:spMk id="3" creationId="{D951C6E3-5ABD-8563-FE06-890C4F2D6815}"/>
          </ac:spMkLst>
        </pc:spChg>
      </pc:sldChg>
    </pc:docChg>
  </pc:docChgLst>
  <pc:docChgLst>
    <pc:chgData name="Mark Hindmarsh" userId="3dc924af-5a6c-4adb-8cf3-9247081bfa88" providerId="ADAL" clId="{C118D237-B70D-4FE5-8B2E-8DB554131C11}"/>
    <pc:docChg chg="modSld">
      <pc:chgData name="Mark Hindmarsh" userId="3dc924af-5a6c-4adb-8cf3-9247081bfa88" providerId="ADAL" clId="{C118D237-B70D-4FE5-8B2E-8DB554131C11}" dt="2026-03-04T14:04:21.783" v="65" actId="20577"/>
      <pc:docMkLst>
        <pc:docMk/>
      </pc:docMkLst>
      <pc:sldChg chg="addSp modSp mod">
        <pc:chgData name="Mark Hindmarsh" userId="3dc924af-5a6c-4adb-8cf3-9247081bfa88" providerId="ADAL" clId="{C118D237-B70D-4FE5-8B2E-8DB554131C11}" dt="2026-03-04T14:03:26.012" v="47" actId="121"/>
        <pc:sldMkLst>
          <pc:docMk/>
          <pc:sldMk cId="0" sldId="256"/>
        </pc:sldMkLst>
        <pc:spChg chg="add mod">
          <ac:chgData name="Mark Hindmarsh" userId="3dc924af-5a6c-4adb-8cf3-9247081bfa88" providerId="ADAL" clId="{C118D237-B70D-4FE5-8B2E-8DB554131C11}" dt="2026-03-04T14:03:26.012" v="47" actId="121"/>
          <ac:spMkLst>
            <pc:docMk/>
            <pc:sldMk cId="0" sldId="256"/>
            <ac:spMk id="8" creationId="{F044340C-A9E6-33D3-6227-68CA2C2EDBED}"/>
          </ac:spMkLst>
        </pc:spChg>
      </pc:sldChg>
      <pc:sldChg chg="modSp">
        <pc:chgData name="Mark Hindmarsh" userId="3dc924af-5a6c-4adb-8cf3-9247081bfa88" providerId="ADAL" clId="{C118D237-B70D-4FE5-8B2E-8DB554131C11}" dt="2026-03-04T14:03:53.565" v="48"/>
        <pc:sldMkLst>
          <pc:docMk/>
          <pc:sldMk cId="2152490649" sldId="345"/>
        </pc:sldMkLst>
        <pc:graphicFrameChg chg="mod">
          <ac:chgData name="Mark Hindmarsh" userId="3dc924af-5a6c-4adb-8cf3-9247081bfa88" providerId="ADAL" clId="{C118D237-B70D-4FE5-8B2E-8DB554131C11}" dt="2026-03-04T14:03:53.565" v="48"/>
          <ac:graphicFrameMkLst>
            <pc:docMk/>
            <pc:sldMk cId="2152490649" sldId="345"/>
            <ac:graphicFrameMk id="4" creationId="{D2C6D327-2990-46CF-8AC6-9F5FEFCB852D}"/>
          </ac:graphicFrameMkLst>
        </pc:graphicFrameChg>
      </pc:sldChg>
      <pc:sldChg chg="modSp mod">
        <pc:chgData name="Mark Hindmarsh" userId="3dc924af-5a6c-4adb-8cf3-9247081bfa88" providerId="ADAL" clId="{C118D237-B70D-4FE5-8B2E-8DB554131C11}" dt="2026-03-04T14:04:02.980" v="49" actId="14100"/>
        <pc:sldMkLst>
          <pc:docMk/>
          <pc:sldMk cId="2404926706" sldId="403"/>
        </pc:sldMkLst>
        <pc:graphicFrameChg chg="mod">
          <ac:chgData name="Mark Hindmarsh" userId="3dc924af-5a6c-4adb-8cf3-9247081bfa88" providerId="ADAL" clId="{C118D237-B70D-4FE5-8B2E-8DB554131C11}" dt="2026-03-04T14:04:02.980" v="49" actId="14100"/>
          <ac:graphicFrameMkLst>
            <pc:docMk/>
            <pc:sldMk cId="2404926706" sldId="403"/>
            <ac:graphicFrameMk id="4" creationId="{1EFF3AD7-DEE3-BE8E-3215-D3696B94D3F8}"/>
          </ac:graphicFrameMkLst>
        </pc:graphicFrameChg>
      </pc:sldChg>
      <pc:sldChg chg="modSp mod">
        <pc:chgData name="Mark Hindmarsh" userId="3dc924af-5a6c-4adb-8cf3-9247081bfa88" providerId="ADAL" clId="{C118D237-B70D-4FE5-8B2E-8DB554131C11}" dt="2026-03-04T14:04:21.783" v="65" actId="20577"/>
        <pc:sldMkLst>
          <pc:docMk/>
          <pc:sldMk cId="2480526982" sldId="404"/>
        </pc:sldMkLst>
        <pc:spChg chg="mod">
          <ac:chgData name="Mark Hindmarsh" userId="3dc924af-5a6c-4adb-8cf3-9247081bfa88" providerId="ADAL" clId="{C118D237-B70D-4FE5-8B2E-8DB554131C11}" dt="2026-03-04T14:04:21.783" v="65" actId="20577"/>
          <ac:spMkLst>
            <pc:docMk/>
            <pc:sldMk cId="2480526982" sldId="404"/>
            <ac:spMk id="2" creationId="{88AC6E24-0EC7-0968-34FB-5D6A793FD1BE}"/>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https://rcdhn.sharepoint.com/sites/Property/Shared%20Documents/Z%20Drive/C/Trustee%20Away%20Day%2022%2007%2025/PPT%20work%20-%20Diocesan%20Strategy/Parish%20stats/Updated%20Diocesan%20stats%201985-2018%20plus%20forecast%2018.02.20.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https://rcdhn.sharepoint.com/sites/Property/Shared%20Documents/Z%20Drive/C/Trustee%20Away%20Day%2022%2007%2025/PPT%20work%20-%20Diocesan%20Strategy/Parish%20stats/Clergy%20to%20Parishioners%20Ratio15%2007%2025.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https://rcdhn.sharepoint.com/sites/Property/Shared%20Documents/Z%20Drive/C/Trustee%20Away%20Day%2022%2007%2025/PPT%20work%20-%20Diocesan%20Strategy/Copy%20of%20Property%20data%20for%20Context%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https://rcdhn.sharepoint.com/sites/Property/Shared%20Documents/Z%20Drive/C/Trustee%20Away%20Day%2022%2007%2025/PPT%20work%20-%20Diocesan%20Strategy/Copy%20of%20Property%20data%20for%20Context%20Presentatio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lang="en-US" sz="1400" b="0" i="0" u="none" strike="noStrike" kern="1200" spc="0" baseline="0">
                <a:solidFill>
                  <a:sysClr val="windowText" lastClr="000000">
                    <a:lumMod val="65000"/>
                    <a:lumOff val="35000"/>
                  </a:sysClr>
                </a:solidFill>
                <a:latin typeface="+mn-lt"/>
                <a:ea typeface="+mn-ea"/>
                <a:cs typeface="+mn-cs"/>
              </a:defRPr>
            </a:pPr>
            <a:r>
              <a:rPr lang="en-GB" sz="1400" b="0" i="0" u="none" strike="noStrike" kern="1200" spc="0" baseline="0" noProof="0">
                <a:solidFill>
                  <a:sysClr val="windowText" lastClr="000000"/>
                </a:solidFill>
                <a:latin typeface="+mn-lt"/>
                <a:ea typeface="+mn-ea"/>
                <a:cs typeface="+mn-cs"/>
              </a:rPr>
              <a:t>Average Mass Attendance 1985 - 2024</a:t>
            </a:r>
          </a:p>
        </c:rich>
      </c:tx>
      <c:layout>
        <c:manualLayout>
          <c:xMode val="edge"/>
          <c:yMode val="edge"/>
          <c:x val="0.34208989368133408"/>
          <c:y val="6.4759093391234854E-2"/>
        </c:manualLayout>
      </c:layout>
      <c:overlay val="0"/>
    </c:title>
    <c:autoTitleDeleted val="0"/>
    <c:plotArea>
      <c:layout>
        <c:manualLayout>
          <c:layoutTarget val="inner"/>
          <c:xMode val="edge"/>
          <c:yMode val="edge"/>
          <c:x val="9.404745076544746E-2"/>
          <c:y val="0.13631583308069348"/>
          <c:w val="0.85871198680373939"/>
          <c:h val="0.71032008684534109"/>
        </c:manualLayout>
      </c:layout>
      <c:lineChart>
        <c:grouping val="standard"/>
        <c:varyColors val="0"/>
        <c:ser>
          <c:idx val="1"/>
          <c:order val="0"/>
          <c:tx>
            <c:strRef>
              <c:f>'Mass Attendance FC'!$B$1</c:f>
              <c:strCache>
                <c:ptCount val="1"/>
                <c:pt idx="0">
                  <c:v>Mass Attendance Average</c:v>
                </c:pt>
              </c:strCache>
            </c:strRef>
          </c:tx>
          <c:marker>
            <c:symbol val="none"/>
          </c:marker>
          <c:cat>
            <c:numRef>
              <c:f>'Mass Attendance FC'!$A$2:$A$41</c:f>
              <c:numCache>
                <c:formatCode>General</c:formatCode>
                <c:ptCount val="40"/>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pt idx="37">
                  <c:v>2022</c:v>
                </c:pt>
                <c:pt idx="38">
                  <c:v>2023</c:v>
                </c:pt>
                <c:pt idx="39">
                  <c:v>2024</c:v>
                </c:pt>
              </c:numCache>
            </c:numRef>
          </c:cat>
          <c:val>
            <c:numRef>
              <c:f>'Mass Attendance FC'!$B$2:$B$41</c:f>
              <c:numCache>
                <c:formatCode>#,##0</c:formatCode>
                <c:ptCount val="40"/>
                <c:pt idx="0">
                  <c:v>87310</c:v>
                </c:pt>
                <c:pt idx="1">
                  <c:v>86016.5</c:v>
                </c:pt>
                <c:pt idx="2">
                  <c:v>84723</c:v>
                </c:pt>
                <c:pt idx="3">
                  <c:v>82276</c:v>
                </c:pt>
                <c:pt idx="4">
                  <c:v>79669.5</c:v>
                </c:pt>
                <c:pt idx="5">
                  <c:v>77063</c:v>
                </c:pt>
                <c:pt idx="6">
                  <c:v>76320</c:v>
                </c:pt>
                <c:pt idx="7">
                  <c:v>73542</c:v>
                </c:pt>
                <c:pt idx="8">
                  <c:v>71325</c:v>
                </c:pt>
                <c:pt idx="9">
                  <c:v>68988</c:v>
                </c:pt>
                <c:pt idx="10">
                  <c:v>65962</c:v>
                </c:pt>
                <c:pt idx="11">
                  <c:v>63663</c:v>
                </c:pt>
                <c:pt idx="12">
                  <c:v>61089</c:v>
                </c:pt>
                <c:pt idx="13">
                  <c:v>59971</c:v>
                </c:pt>
                <c:pt idx="14">
                  <c:v>58327</c:v>
                </c:pt>
                <c:pt idx="15">
                  <c:v>55517</c:v>
                </c:pt>
                <c:pt idx="16">
                  <c:v>52563</c:v>
                </c:pt>
                <c:pt idx="17">
                  <c:v>50952</c:v>
                </c:pt>
                <c:pt idx="18">
                  <c:v>48841</c:v>
                </c:pt>
                <c:pt idx="19">
                  <c:v>47155</c:v>
                </c:pt>
                <c:pt idx="20">
                  <c:v>46824</c:v>
                </c:pt>
                <c:pt idx="21">
                  <c:v>44747</c:v>
                </c:pt>
                <c:pt idx="22">
                  <c:v>43820</c:v>
                </c:pt>
                <c:pt idx="23">
                  <c:v>40229</c:v>
                </c:pt>
                <c:pt idx="24">
                  <c:v>39216</c:v>
                </c:pt>
                <c:pt idx="25">
                  <c:v>38485</c:v>
                </c:pt>
                <c:pt idx="26">
                  <c:v>38831</c:v>
                </c:pt>
                <c:pt idx="27">
                  <c:v>37239</c:v>
                </c:pt>
                <c:pt idx="28">
                  <c:v>36661</c:v>
                </c:pt>
                <c:pt idx="29">
                  <c:v>35241</c:v>
                </c:pt>
                <c:pt idx="30">
                  <c:v>33464</c:v>
                </c:pt>
                <c:pt idx="31">
                  <c:v>31905</c:v>
                </c:pt>
                <c:pt idx="32">
                  <c:v>31108</c:v>
                </c:pt>
                <c:pt idx="33">
                  <c:v>30039</c:v>
                </c:pt>
                <c:pt idx="34">
                  <c:v>27729</c:v>
                </c:pt>
                <c:pt idx="35">
                  <c:v>7613</c:v>
                </c:pt>
                <c:pt idx="36">
                  <c:v>13241</c:v>
                </c:pt>
                <c:pt idx="37">
                  <c:v>18026</c:v>
                </c:pt>
                <c:pt idx="38">
                  <c:v>19371</c:v>
                </c:pt>
                <c:pt idx="39">
                  <c:v>20196</c:v>
                </c:pt>
              </c:numCache>
            </c:numRef>
          </c:val>
          <c:smooth val="0"/>
          <c:extLst>
            <c:ext xmlns:c16="http://schemas.microsoft.com/office/drawing/2014/chart" uri="{C3380CC4-5D6E-409C-BE32-E72D297353CC}">
              <c16:uniqueId val="{00000000-8DCF-4120-AEAF-7E0D5AD593C9}"/>
            </c:ext>
          </c:extLst>
        </c:ser>
        <c:dLbls>
          <c:showLegendKey val="0"/>
          <c:showVal val="0"/>
          <c:showCatName val="0"/>
          <c:showSerName val="0"/>
          <c:showPercent val="0"/>
          <c:showBubbleSize val="0"/>
        </c:dLbls>
        <c:smooth val="0"/>
        <c:axId val="240374144"/>
        <c:axId val="240375680"/>
      </c:lineChart>
      <c:catAx>
        <c:axId val="240374144"/>
        <c:scaling>
          <c:orientation val="minMax"/>
        </c:scaling>
        <c:delete val="0"/>
        <c:axPos val="b"/>
        <c:numFmt formatCode="General" sourceLinked="1"/>
        <c:majorTickMark val="none"/>
        <c:minorTickMark val="none"/>
        <c:tickLblPos val="nextTo"/>
        <c:spPr>
          <a:ln>
            <a:noFill/>
          </a:ln>
        </c:spPr>
        <c:txPr>
          <a:bodyPr/>
          <a:lstStyle/>
          <a:p>
            <a:pPr>
              <a:defRPr>
                <a:solidFill>
                  <a:sysClr val="windowText" lastClr="000000"/>
                </a:solidFill>
              </a:defRPr>
            </a:pPr>
            <a:endParaRPr lang="en-US"/>
          </a:p>
        </c:txPr>
        <c:crossAx val="240375680"/>
        <c:crosses val="autoZero"/>
        <c:auto val="1"/>
        <c:lblAlgn val="ctr"/>
        <c:lblOffset val="100"/>
        <c:noMultiLvlLbl val="0"/>
      </c:catAx>
      <c:valAx>
        <c:axId val="240375680"/>
        <c:scaling>
          <c:orientation val="minMax"/>
        </c:scaling>
        <c:delete val="0"/>
        <c:axPos val="l"/>
        <c:majorGridlines>
          <c:spPr>
            <a:ln w="9525" cap="flat" cmpd="sng" algn="ctr">
              <a:solidFill>
                <a:schemeClr val="bg1">
                  <a:lumMod val="85000"/>
                </a:schemeClr>
              </a:solidFill>
              <a:prstDash val="solid"/>
            </a:ln>
            <a:effectLst/>
          </c:spPr>
        </c:majorGridlines>
        <c:numFmt formatCode="#,##0" sourceLinked="1"/>
        <c:majorTickMark val="none"/>
        <c:minorTickMark val="none"/>
        <c:tickLblPos val="nextTo"/>
        <c:spPr>
          <a:ln>
            <a:noFill/>
          </a:ln>
        </c:spPr>
        <c:txPr>
          <a:bodyPr/>
          <a:lstStyle/>
          <a:p>
            <a:pPr>
              <a:defRPr sz="900">
                <a:solidFill>
                  <a:sysClr val="windowText" lastClr="000000"/>
                </a:solidFill>
              </a:defRPr>
            </a:pPr>
            <a:endParaRPr lang="en-US"/>
          </a:p>
        </c:txPr>
        <c:crossAx val="240374144"/>
        <c:crosses val="autoZero"/>
        <c:crossBetween val="between"/>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noProof="0"/>
              <a:t>Diocesan Priests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'Number of Priests'!$B$2</c:f>
              <c:strCache>
                <c:ptCount val="1"/>
                <c:pt idx="0">
                  <c:v>Active Diocesan Priests</c:v>
                </c:pt>
              </c:strCache>
            </c:strRef>
          </c:tx>
          <c:spPr>
            <a:solidFill>
              <a:schemeClr val="accent1"/>
            </a:solidFill>
            <a:ln>
              <a:noFill/>
            </a:ln>
            <a:effectLst/>
          </c:spPr>
          <c:invertIfNegative val="0"/>
          <c:cat>
            <c:numRef>
              <c:f>'Number of Priests'!$A$3:$A$7</c:f>
              <c:numCache>
                <c:formatCode>General</c:formatCode>
                <c:ptCount val="5"/>
                <c:pt idx="0">
                  <c:v>1951</c:v>
                </c:pt>
                <c:pt idx="1">
                  <c:v>1972</c:v>
                </c:pt>
                <c:pt idx="2">
                  <c:v>2014</c:v>
                </c:pt>
                <c:pt idx="3">
                  <c:v>2025</c:v>
                </c:pt>
                <c:pt idx="4">
                  <c:v>2035</c:v>
                </c:pt>
              </c:numCache>
            </c:numRef>
          </c:cat>
          <c:val>
            <c:numRef>
              <c:f>'Number of Priests'!$B$3:$B$7</c:f>
              <c:numCache>
                <c:formatCode>General</c:formatCode>
                <c:ptCount val="5"/>
                <c:pt idx="0">
                  <c:v>368</c:v>
                </c:pt>
                <c:pt idx="1">
                  <c:v>338</c:v>
                </c:pt>
                <c:pt idx="2">
                  <c:v>106</c:v>
                </c:pt>
                <c:pt idx="3">
                  <c:v>61</c:v>
                </c:pt>
                <c:pt idx="4">
                  <c:v>43</c:v>
                </c:pt>
              </c:numCache>
            </c:numRef>
          </c:val>
          <c:extLst>
            <c:ext xmlns:c16="http://schemas.microsoft.com/office/drawing/2014/chart" uri="{C3380CC4-5D6E-409C-BE32-E72D297353CC}">
              <c16:uniqueId val="{00000000-4FDE-446F-A51A-9B05754211A4}"/>
            </c:ext>
          </c:extLst>
        </c:ser>
        <c:ser>
          <c:idx val="1"/>
          <c:order val="1"/>
          <c:tx>
            <c:strRef>
              <c:f>'Number of Priests'!$C$2</c:f>
              <c:strCache>
                <c:ptCount val="1"/>
                <c:pt idx="0">
                  <c:v>Retired Diocesan Priests</c:v>
                </c:pt>
              </c:strCache>
            </c:strRef>
          </c:tx>
          <c:spPr>
            <a:solidFill>
              <a:schemeClr val="accent2"/>
            </a:solidFill>
            <a:ln>
              <a:noFill/>
            </a:ln>
            <a:effectLst/>
          </c:spPr>
          <c:invertIfNegative val="0"/>
          <c:cat>
            <c:numRef>
              <c:f>'Number of Priests'!$A$3:$A$7</c:f>
              <c:numCache>
                <c:formatCode>General</c:formatCode>
                <c:ptCount val="5"/>
                <c:pt idx="0">
                  <c:v>1951</c:v>
                </c:pt>
                <c:pt idx="1">
                  <c:v>1972</c:v>
                </c:pt>
                <c:pt idx="2">
                  <c:v>2014</c:v>
                </c:pt>
                <c:pt idx="3">
                  <c:v>2025</c:v>
                </c:pt>
                <c:pt idx="4">
                  <c:v>2035</c:v>
                </c:pt>
              </c:numCache>
            </c:numRef>
          </c:cat>
          <c:val>
            <c:numRef>
              <c:f>'Number of Priests'!$C$3:$C$7</c:f>
              <c:numCache>
                <c:formatCode>General</c:formatCode>
                <c:ptCount val="5"/>
                <c:pt idx="0">
                  <c:v>2</c:v>
                </c:pt>
                <c:pt idx="1">
                  <c:v>8</c:v>
                </c:pt>
                <c:pt idx="2">
                  <c:v>53</c:v>
                </c:pt>
                <c:pt idx="3">
                  <c:v>47</c:v>
                </c:pt>
                <c:pt idx="4">
                  <c:v>41</c:v>
                </c:pt>
              </c:numCache>
            </c:numRef>
          </c:val>
          <c:extLst>
            <c:ext xmlns:c16="http://schemas.microsoft.com/office/drawing/2014/chart" uri="{C3380CC4-5D6E-409C-BE32-E72D297353CC}">
              <c16:uniqueId val="{00000001-4FDE-446F-A51A-9B05754211A4}"/>
            </c:ext>
          </c:extLst>
        </c:ser>
        <c:dLbls>
          <c:showLegendKey val="0"/>
          <c:showVal val="0"/>
          <c:showCatName val="0"/>
          <c:showSerName val="0"/>
          <c:showPercent val="0"/>
          <c:showBubbleSize val="0"/>
        </c:dLbls>
        <c:gapWidth val="150"/>
        <c:overlap val="100"/>
        <c:axId val="548982895"/>
        <c:axId val="548988655"/>
      </c:barChart>
      <c:catAx>
        <c:axId val="548982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48988655"/>
        <c:crosses val="autoZero"/>
        <c:auto val="1"/>
        <c:lblAlgn val="ctr"/>
        <c:lblOffset val="100"/>
        <c:noMultiLvlLbl val="0"/>
      </c:catAx>
      <c:valAx>
        <c:axId val="5489886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48982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noProof="0"/>
              <a:t>Average</a:t>
            </a:r>
            <a:r>
              <a:rPr lang="en-GB" baseline="0" noProof="0"/>
              <a:t> Mass Attendance per Church</a:t>
            </a:r>
            <a:endParaRPr lang="en-GB" noProof="0"/>
          </a:p>
        </c:rich>
      </c:tx>
      <c:layout>
        <c:manualLayout>
          <c:xMode val="edge"/>
          <c:yMode val="edge"/>
          <c:x val="0.31185196002527499"/>
          <c:y val="0.11731970257272999"/>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3.3328444987593971E-2"/>
          <c:y val="8.1131204122308093E-2"/>
          <c:w val="0.95820582898196494"/>
          <c:h val="0.79007783658891584"/>
        </c:manualLayout>
      </c:layout>
      <c:lineChart>
        <c:grouping val="standard"/>
        <c:varyColors val="0"/>
        <c:ser>
          <c:idx val="0"/>
          <c:order val="0"/>
          <c:tx>
            <c:strRef>
              <c:f>Sheet1!$B$3</c:f>
              <c:strCache>
                <c:ptCount val="1"/>
                <c:pt idx="0">
                  <c:v>Churches</c:v>
                </c:pt>
              </c:strCache>
            </c:strRef>
          </c:tx>
          <c:spPr>
            <a:ln w="28575" cap="rnd">
              <a:solidFill>
                <a:schemeClr val="accent1"/>
              </a:solidFill>
              <a:round/>
            </a:ln>
            <a:effectLst/>
          </c:spPr>
          <c:marker>
            <c:symbol val="none"/>
          </c:marker>
          <c:cat>
            <c:numRef>
              <c:f>Sheet1!$C$2:$K$2</c:f>
              <c:numCache>
                <c:formatCode>General</c:formatCode>
                <c:ptCount val="9"/>
                <c:pt idx="0">
                  <c:v>1985</c:v>
                </c:pt>
                <c:pt idx="1">
                  <c:v>2005</c:v>
                </c:pt>
                <c:pt idx="2">
                  <c:v>2008</c:v>
                </c:pt>
                <c:pt idx="3">
                  <c:v>2011</c:v>
                </c:pt>
                <c:pt idx="4">
                  <c:v>2014</c:v>
                </c:pt>
                <c:pt idx="5">
                  <c:v>2017</c:v>
                </c:pt>
                <c:pt idx="6">
                  <c:v>2018</c:v>
                </c:pt>
                <c:pt idx="7">
                  <c:v>2020</c:v>
                </c:pt>
                <c:pt idx="8">
                  <c:v>2024</c:v>
                </c:pt>
              </c:numCache>
            </c:numRef>
          </c:cat>
          <c:val>
            <c:numRef>
              <c:f>Sheet1!$C$3:$K$3</c:f>
              <c:numCache>
                <c:formatCode>General</c:formatCode>
                <c:ptCount val="9"/>
                <c:pt idx="0">
                  <c:v>189</c:v>
                </c:pt>
                <c:pt idx="1">
                  <c:v>187</c:v>
                </c:pt>
                <c:pt idx="2">
                  <c:v>185</c:v>
                </c:pt>
                <c:pt idx="3">
                  <c:v>185</c:v>
                </c:pt>
                <c:pt idx="4">
                  <c:v>180</c:v>
                </c:pt>
                <c:pt idx="5">
                  <c:v>178</c:v>
                </c:pt>
                <c:pt idx="6">
                  <c:v>178</c:v>
                </c:pt>
                <c:pt idx="7">
                  <c:v>172</c:v>
                </c:pt>
                <c:pt idx="8">
                  <c:v>169</c:v>
                </c:pt>
              </c:numCache>
            </c:numRef>
          </c:val>
          <c:smooth val="0"/>
          <c:extLst>
            <c:ext xmlns:c16="http://schemas.microsoft.com/office/drawing/2014/chart" uri="{C3380CC4-5D6E-409C-BE32-E72D297353CC}">
              <c16:uniqueId val="{00000000-E3DA-4EC4-9A7A-6A9E7AC50E8E}"/>
            </c:ext>
          </c:extLst>
        </c:ser>
        <c:ser>
          <c:idx val="1"/>
          <c:order val="1"/>
          <c:tx>
            <c:strRef>
              <c:f>Sheet1!$B$10</c:f>
              <c:strCache>
                <c:ptCount val="1"/>
                <c:pt idx="0">
                  <c:v>Average Attendance per Church</c:v>
                </c:pt>
              </c:strCache>
            </c:strRef>
          </c:tx>
          <c:spPr>
            <a:ln w="28575" cap="rnd">
              <a:solidFill>
                <a:schemeClr val="accent2"/>
              </a:solidFill>
              <a:round/>
            </a:ln>
            <a:effectLst/>
          </c:spPr>
          <c:marker>
            <c:symbol val="none"/>
          </c:marker>
          <c:cat>
            <c:numRef>
              <c:f>Sheet1!$C$2:$K$2</c:f>
              <c:numCache>
                <c:formatCode>General</c:formatCode>
                <c:ptCount val="9"/>
                <c:pt idx="0">
                  <c:v>1985</c:v>
                </c:pt>
                <c:pt idx="1">
                  <c:v>2005</c:v>
                </c:pt>
                <c:pt idx="2">
                  <c:v>2008</c:v>
                </c:pt>
                <c:pt idx="3">
                  <c:v>2011</c:v>
                </c:pt>
                <c:pt idx="4">
                  <c:v>2014</c:v>
                </c:pt>
                <c:pt idx="5">
                  <c:v>2017</c:v>
                </c:pt>
                <c:pt idx="6">
                  <c:v>2018</c:v>
                </c:pt>
                <c:pt idx="7">
                  <c:v>2020</c:v>
                </c:pt>
                <c:pt idx="8">
                  <c:v>2024</c:v>
                </c:pt>
              </c:numCache>
            </c:numRef>
          </c:cat>
          <c:val>
            <c:numRef>
              <c:f>Sheet1!$C$10:$K$10</c:f>
              <c:numCache>
                <c:formatCode>0</c:formatCode>
                <c:ptCount val="9"/>
                <c:pt idx="0">
                  <c:v>461.95767195767195</c:v>
                </c:pt>
                <c:pt idx="1">
                  <c:v>250.3957219251337</c:v>
                </c:pt>
                <c:pt idx="2">
                  <c:v>217.45405405405404</c:v>
                </c:pt>
                <c:pt idx="3">
                  <c:v>209.89729729729729</c:v>
                </c:pt>
                <c:pt idx="4">
                  <c:v>195.78333333333333</c:v>
                </c:pt>
                <c:pt idx="5">
                  <c:v>174.76404494382024</c:v>
                </c:pt>
                <c:pt idx="6">
                  <c:v>168.75842696629215</c:v>
                </c:pt>
                <c:pt idx="7">
                  <c:v>44.261627906976742</c:v>
                </c:pt>
                <c:pt idx="8">
                  <c:v>119.50295857988165</c:v>
                </c:pt>
              </c:numCache>
            </c:numRef>
          </c:val>
          <c:smooth val="0"/>
          <c:extLst>
            <c:ext xmlns:c16="http://schemas.microsoft.com/office/drawing/2014/chart" uri="{C3380CC4-5D6E-409C-BE32-E72D297353CC}">
              <c16:uniqueId val="{00000001-E3DA-4EC4-9A7A-6A9E7AC50E8E}"/>
            </c:ext>
          </c:extLst>
        </c:ser>
        <c:dLbls>
          <c:showLegendKey val="0"/>
          <c:showVal val="0"/>
          <c:showCatName val="0"/>
          <c:showSerName val="0"/>
          <c:showPercent val="0"/>
          <c:showBubbleSize val="0"/>
        </c:dLbls>
        <c:smooth val="0"/>
        <c:axId val="160986624"/>
        <c:axId val="160988160"/>
      </c:lineChart>
      <c:dateAx>
        <c:axId val="160986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60988160"/>
        <c:crosses val="autoZero"/>
        <c:auto val="0"/>
        <c:lblOffset val="100"/>
        <c:baseTimeUnit val="days"/>
      </c:dateAx>
      <c:valAx>
        <c:axId val="160988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0986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noProof="0"/>
              <a:t>Average</a:t>
            </a:r>
            <a:r>
              <a:rPr lang="en-GB" baseline="0" noProof="0"/>
              <a:t> Mass Attendance per Church</a:t>
            </a:r>
            <a:endParaRPr lang="en-GB" noProof="0"/>
          </a:p>
        </c:rich>
      </c:tx>
      <c:layout>
        <c:manualLayout>
          <c:xMode val="edge"/>
          <c:yMode val="edge"/>
          <c:x val="0.31185196002527499"/>
          <c:y val="0.11731970257272999"/>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3.3328444987593971E-2"/>
          <c:y val="5.9341554642076799E-2"/>
          <c:w val="0.95820582898196494"/>
          <c:h val="0.8118674848093802"/>
        </c:manualLayout>
      </c:layout>
      <c:lineChart>
        <c:grouping val="standard"/>
        <c:varyColors val="0"/>
        <c:ser>
          <c:idx val="0"/>
          <c:order val="0"/>
          <c:tx>
            <c:strRef>
              <c:f>Sheet1!$B$3</c:f>
              <c:strCache>
                <c:ptCount val="1"/>
                <c:pt idx="0">
                  <c:v>Churches</c:v>
                </c:pt>
              </c:strCache>
            </c:strRef>
          </c:tx>
          <c:spPr>
            <a:ln w="28575" cap="rnd">
              <a:solidFill>
                <a:schemeClr val="accent1"/>
              </a:solidFill>
              <a:round/>
            </a:ln>
            <a:effectLst/>
          </c:spPr>
          <c:marker>
            <c:symbol val="none"/>
          </c:marker>
          <c:cat>
            <c:numRef>
              <c:f>Sheet1!$C$2:$K$2</c:f>
              <c:numCache>
                <c:formatCode>General</c:formatCode>
                <c:ptCount val="9"/>
                <c:pt idx="0">
                  <c:v>1985</c:v>
                </c:pt>
                <c:pt idx="1">
                  <c:v>2005</c:v>
                </c:pt>
                <c:pt idx="2">
                  <c:v>2008</c:v>
                </c:pt>
                <c:pt idx="3">
                  <c:v>2011</c:v>
                </c:pt>
                <c:pt idx="4">
                  <c:v>2014</c:v>
                </c:pt>
                <c:pt idx="5">
                  <c:v>2017</c:v>
                </c:pt>
                <c:pt idx="6">
                  <c:v>2018</c:v>
                </c:pt>
                <c:pt idx="7">
                  <c:v>2020</c:v>
                </c:pt>
                <c:pt idx="8">
                  <c:v>2024</c:v>
                </c:pt>
              </c:numCache>
            </c:numRef>
          </c:cat>
          <c:val>
            <c:numRef>
              <c:f>Sheet1!$C$3:$K$3</c:f>
              <c:numCache>
                <c:formatCode>General</c:formatCode>
                <c:ptCount val="9"/>
                <c:pt idx="0">
                  <c:v>189</c:v>
                </c:pt>
                <c:pt idx="1">
                  <c:v>187</c:v>
                </c:pt>
                <c:pt idx="2">
                  <c:v>185</c:v>
                </c:pt>
                <c:pt idx="3">
                  <c:v>185</c:v>
                </c:pt>
                <c:pt idx="4">
                  <c:v>180</c:v>
                </c:pt>
                <c:pt idx="5">
                  <c:v>178</c:v>
                </c:pt>
                <c:pt idx="6">
                  <c:v>178</c:v>
                </c:pt>
                <c:pt idx="7">
                  <c:v>172</c:v>
                </c:pt>
                <c:pt idx="8">
                  <c:v>169</c:v>
                </c:pt>
              </c:numCache>
            </c:numRef>
          </c:val>
          <c:smooth val="0"/>
          <c:extLst>
            <c:ext xmlns:c16="http://schemas.microsoft.com/office/drawing/2014/chart" uri="{C3380CC4-5D6E-409C-BE32-E72D297353CC}">
              <c16:uniqueId val="{00000000-E3DA-4EC4-9A7A-6A9E7AC50E8E}"/>
            </c:ext>
          </c:extLst>
        </c:ser>
        <c:ser>
          <c:idx val="1"/>
          <c:order val="1"/>
          <c:tx>
            <c:strRef>
              <c:f>Sheet1!$B$10</c:f>
              <c:strCache>
                <c:ptCount val="1"/>
                <c:pt idx="0">
                  <c:v>Average Attendance per Church</c:v>
                </c:pt>
              </c:strCache>
            </c:strRef>
          </c:tx>
          <c:spPr>
            <a:ln w="28575" cap="rnd">
              <a:solidFill>
                <a:schemeClr val="accent2"/>
              </a:solidFill>
              <a:round/>
            </a:ln>
            <a:effectLst/>
          </c:spPr>
          <c:marker>
            <c:symbol val="none"/>
          </c:marker>
          <c:cat>
            <c:numRef>
              <c:f>Sheet1!$C$2:$K$2</c:f>
              <c:numCache>
                <c:formatCode>General</c:formatCode>
                <c:ptCount val="9"/>
                <c:pt idx="0">
                  <c:v>1985</c:v>
                </c:pt>
                <c:pt idx="1">
                  <c:v>2005</c:v>
                </c:pt>
                <c:pt idx="2">
                  <c:v>2008</c:v>
                </c:pt>
                <c:pt idx="3">
                  <c:v>2011</c:v>
                </c:pt>
                <c:pt idx="4">
                  <c:v>2014</c:v>
                </c:pt>
                <c:pt idx="5">
                  <c:v>2017</c:v>
                </c:pt>
                <c:pt idx="6">
                  <c:v>2018</c:v>
                </c:pt>
                <c:pt idx="7">
                  <c:v>2020</c:v>
                </c:pt>
                <c:pt idx="8">
                  <c:v>2024</c:v>
                </c:pt>
              </c:numCache>
            </c:numRef>
          </c:cat>
          <c:val>
            <c:numRef>
              <c:f>Sheet1!$C$10:$K$10</c:f>
              <c:numCache>
                <c:formatCode>0</c:formatCode>
                <c:ptCount val="9"/>
                <c:pt idx="0">
                  <c:v>461.95767195767195</c:v>
                </c:pt>
                <c:pt idx="1">
                  <c:v>250.3957219251337</c:v>
                </c:pt>
                <c:pt idx="2">
                  <c:v>217.45405405405404</c:v>
                </c:pt>
                <c:pt idx="3">
                  <c:v>209.89729729729729</c:v>
                </c:pt>
                <c:pt idx="4">
                  <c:v>195.78333333333333</c:v>
                </c:pt>
                <c:pt idx="5">
                  <c:v>174.76404494382024</c:v>
                </c:pt>
                <c:pt idx="6">
                  <c:v>168.75842696629215</c:v>
                </c:pt>
                <c:pt idx="7">
                  <c:v>44.261627906976742</c:v>
                </c:pt>
                <c:pt idx="8">
                  <c:v>119.50295857988165</c:v>
                </c:pt>
              </c:numCache>
            </c:numRef>
          </c:val>
          <c:smooth val="0"/>
          <c:extLst>
            <c:ext xmlns:c16="http://schemas.microsoft.com/office/drawing/2014/chart" uri="{C3380CC4-5D6E-409C-BE32-E72D297353CC}">
              <c16:uniqueId val="{00000001-E3DA-4EC4-9A7A-6A9E7AC50E8E}"/>
            </c:ext>
          </c:extLst>
        </c:ser>
        <c:dLbls>
          <c:showLegendKey val="0"/>
          <c:showVal val="0"/>
          <c:showCatName val="0"/>
          <c:showSerName val="0"/>
          <c:showPercent val="0"/>
          <c:showBubbleSize val="0"/>
        </c:dLbls>
        <c:smooth val="0"/>
        <c:axId val="160986624"/>
        <c:axId val="160988160"/>
      </c:lineChart>
      <c:dateAx>
        <c:axId val="160986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60988160"/>
        <c:crosses val="autoZero"/>
        <c:auto val="0"/>
        <c:lblOffset val="100"/>
        <c:baseTimeUnit val="days"/>
      </c:dateAx>
      <c:valAx>
        <c:axId val="1609881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0986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1DFA05-A062-4265-A5FE-E31BD790F7EF}"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GB"/>
        </a:p>
      </dgm:t>
    </dgm:pt>
    <dgm:pt modelId="{D221AE7A-A2E6-4135-B614-7E54A8A851BC}">
      <dgm:prSet phldrT="[Text]" custT="1"/>
      <dgm:spPr>
        <a:noFill/>
        <a:ln>
          <a:solidFill>
            <a:srgbClr val="C00000"/>
          </a:solidFill>
        </a:ln>
      </dgm:spPr>
      <dgm:t>
        <a:bodyPr/>
        <a:lstStyle/>
        <a:p>
          <a:pPr>
            <a:buNone/>
          </a:pPr>
          <a:r>
            <a:rPr lang="en-GB" sz="2000">
              <a:solidFill>
                <a:schemeClr val="tx1"/>
              </a:solidFill>
              <a:uFillTx/>
            </a:rPr>
            <a:t>Phase 1(Step A) </a:t>
          </a:r>
          <a:r>
            <a:rPr lang="en-GB" sz="2000" b="1">
              <a:solidFill>
                <a:schemeClr val="tx1"/>
              </a:solidFill>
              <a:uFillTx/>
            </a:rPr>
            <a:t>Spring 2026 </a:t>
          </a:r>
          <a:br>
            <a:rPr lang="en-GB" sz="2000" b="1">
              <a:solidFill>
                <a:schemeClr val="tx1"/>
              </a:solidFill>
              <a:uFillTx/>
            </a:rPr>
          </a:br>
          <a:r>
            <a:rPr lang="en-GB" sz="2000">
              <a:solidFill>
                <a:schemeClr val="tx1"/>
              </a:solidFill>
              <a:uFillTx/>
            </a:rPr>
            <a:t>Parish discernment</a:t>
          </a:r>
        </a:p>
        <a:p>
          <a:pPr>
            <a:buNone/>
          </a:pPr>
          <a:r>
            <a:rPr lang="en-GB" sz="2000">
              <a:solidFill>
                <a:schemeClr val="tx1"/>
              </a:solidFill>
              <a:uFillTx/>
            </a:rPr>
            <a:t>Form H returned by 23rd April 2026</a:t>
          </a:r>
          <a:endParaRPr lang="en-GB" sz="2000">
            <a:solidFill>
              <a:schemeClr val="tx1"/>
            </a:solidFill>
          </a:endParaRPr>
        </a:p>
      </dgm:t>
    </dgm:pt>
    <dgm:pt modelId="{F60560AE-6327-440C-A41E-3639820315AB}" type="parTrans" cxnId="{8F551F18-33EF-4993-8C41-0C239C3D7AA4}">
      <dgm:prSet/>
      <dgm:spPr/>
      <dgm:t>
        <a:bodyPr/>
        <a:lstStyle/>
        <a:p>
          <a:endParaRPr lang="en-GB">
            <a:solidFill>
              <a:schemeClr val="tx1"/>
            </a:solidFill>
          </a:endParaRPr>
        </a:p>
      </dgm:t>
    </dgm:pt>
    <dgm:pt modelId="{C377469F-F0A8-430E-903A-7DD5051B152D}" type="sibTrans" cxnId="{8F551F18-33EF-4993-8C41-0C239C3D7AA4}">
      <dgm:prSet/>
      <dgm:spPr>
        <a:solidFill>
          <a:schemeClr val="accent2"/>
        </a:solidFill>
      </dgm:spPr>
      <dgm:t>
        <a:bodyPr/>
        <a:lstStyle/>
        <a:p>
          <a:endParaRPr lang="en-GB">
            <a:solidFill>
              <a:schemeClr val="tx1"/>
            </a:solidFill>
          </a:endParaRPr>
        </a:p>
      </dgm:t>
    </dgm:pt>
    <dgm:pt modelId="{F88E6829-F3AA-4758-82BF-93324DC9F3A9}">
      <dgm:prSet phldrT="[Text]" custT="1"/>
      <dgm:spPr>
        <a:noFill/>
        <a:ln>
          <a:solidFill>
            <a:srgbClr val="C00000"/>
          </a:solidFill>
        </a:ln>
      </dgm:spPr>
      <dgm:t>
        <a:bodyPr/>
        <a:lstStyle/>
        <a:p>
          <a:r>
            <a:rPr lang="en-GB" sz="2000">
              <a:solidFill>
                <a:schemeClr val="tx1"/>
              </a:solidFill>
            </a:rPr>
            <a:t>Phase 1(Step B) Local Communities (parishes/partnerships) discerning together</a:t>
          </a:r>
        </a:p>
        <a:p>
          <a:r>
            <a:rPr lang="en-GB" sz="2000">
              <a:solidFill>
                <a:schemeClr val="tx1"/>
              </a:solidFill>
            </a:rPr>
            <a:t> Form </a:t>
          </a:r>
          <a:r>
            <a:rPr lang="en-GB" sz="2000" b="0">
              <a:solidFill>
                <a:schemeClr val="tx1"/>
              </a:solidFill>
              <a:latin typeface="Courier" panose="02060409020205020404" pitchFamily="49" charset="0"/>
              <a:ea typeface="Calibri" panose="020F0502020204030204" pitchFamily="34" charset="0"/>
              <a:cs typeface="Calibri" panose="020F0502020204030204" pitchFamily="34" charset="0"/>
            </a:rPr>
            <a:t>I </a:t>
          </a:r>
          <a:r>
            <a:rPr lang="en-GB" sz="2000" b="0">
              <a:solidFill>
                <a:schemeClr val="tx1"/>
              </a:solidFill>
              <a:latin typeface="+mn-lt"/>
              <a:ea typeface="Calibri" panose="020F0502020204030204" pitchFamily="34" charset="0"/>
              <a:cs typeface="Calibri" panose="020F0502020204030204" pitchFamily="34" charset="0"/>
            </a:rPr>
            <a:t>returned</a:t>
          </a:r>
          <a:r>
            <a:rPr lang="en-GB" sz="2000" b="1">
              <a:solidFill>
                <a:schemeClr val="tx1"/>
              </a:solidFill>
              <a:latin typeface="Courier" panose="02060409020205020404" pitchFamily="49" charset="0"/>
              <a:ea typeface="Calibri" panose="020F0502020204030204" pitchFamily="34" charset="0"/>
              <a:cs typeface="Calibri" panose="020F0502020204030204" pitchFamily="34" charset="0"/>
            </a:rPr>
            <a:t> </a:t>
          </a:r>
          <a:r>
            <a:rPr lang="en-GB" sz="2000">
              <a:solidFill>
                <a:schemeClr val="tx1"/>
              </a:solidFill>
            </a:rPr>
            <a:t>by 4th June 2026</a:t>
          </a:r>
          <a:r>
            <a:rPr lang="en-GB" sz="1600">
              <a:solidFill>
                <a:schemeClr val="tx1"/>
              </a:solidFill>
            </a:rPr>
            <a:t> </a:t>
          </a:r>
        </a:p>
      </dgm:t>
    </dgm:pt>
    <dgm:pt modelId="{3FBDD961-1669-403B-9496-92E9BE24071B}" type="parTrans" cxnId="{2D6EB7BE-16BB-4F55-BA49-5AEB4462FC5E}">
      <dgm:prSet/>
      <dgm:spPr/>
      <dgm:t>
        <a:bodyPr/>
        <a:lstStyle/>
        <a:p>
          <a:endParaRPr lang="en-GB">
            <a:solidFill>
              <a:schemeClr val="tx1"/>
            </a:solidFill>
          </a:endParaRPr>
        </a:p>
      </dgm:t>
    </dgm:pt>
    <dgm:pt modelId="{382E8BF9-264F-4047-88F6-1416816E27D5}" type="sibTrans" cxnId="{2D6EB7BE-16BB-4F55-BA49-5AEB4462FC5E}">
      <dgm:prSet/>
      <dgm:spPr>
        <a:solidFill>
          <a:schemeClr val="accent2"/>
        </a:solidFill>
      </dgm:spPr>
      <dgm:t>
        <a:bodyPr/>
        <a:lstStyle/>
        <a:p>
          <a:endParaRPr lang="en-GB">
            <a:solidFill>
              <a:schemeClr val="tx1"/>
            </a:solidFill>
          </a:endParaRPr>
        </a:p>
      </dgm:t>
    </dgm:pt>
    <dgm:pt modelId="{ED8DD6F6-89A1-4C8D-9DBC-845C0CD919C3}">
      <dgm:prSet phldrT="[Text]" custT="1"/>
      <dgm:spPr>
        <a:noFill/>
        <a:ln>
          <a:solidFill>
            <a:srgbClr val="C00000"/>
          </a:solidFill>
        </a:ln>
      </dgm:spPr>
      <dgm:t>
        <a:bodyPr/>
        <a:lstStyle/>
        <a:p>
          <a:pPr>
            <a:buNone/>
          </a:pPr>
          <a:r>
            <a:rPr lang="en-GB" sz="2000">
              <a:solidFill>
                <a:schemeClr val="tx1"/>
              </a:solidFill>
              <a:uFillTx/>
            </a:rPr>
            <a:t>Phase 2 </a:t>
          </a:r>
          <a:r>
            <a:rPr lang="en-GB" sz="2000" b="1">
              <a:solidFill>
                <a:schemeClr val="tx1"/>
              </a:solidFill>
              <a:uFillTx/>
            </a:rPr>
            <a:t>Summer 2026 </a:t>
          </a:r>
          <a:br>
            <a:rPr lang="en-GB" sz="2000" b="1">
              <a:solidFill>
                <a:schemeClr val="tx1"/>
              </a:solidFill>
              <a:uFillTx/>
            </a:rPr>
          </a:br>
          <a:r>
            <a:rPr lang="en-GB" sz="2000" b="0">
              <a:solidFill>
                <a:schemeClr val="tx1"/>
              </a:solidFill>
              <a:uFillTx/>
            </a:rPr>
            <a:t>Larger area (</a:t>
          </a:r>
          <a:r>
            <a:rPr lang="en-GB" sz="2000">
              <a:solidFill>
                <a:schemeClr val="tx1"/>
              </a:solidFill>
              <a:uFillTx/>
            </a:rPr>
            <a:t>Deanery) synthesis Plans returned by 15 July 2026</a:t>
          </a:r>
          <a:endParaRPr lang="en-GB" sz="2000">
            <a:solidFill>
              <a:schemeClr val="tx1"/>
            </a:solidFill>
          </a:endParaRPr>
        </a:p>
      </dgm:t>
    </dgm:pt>
    <dgm:pt modelId="{162CEA59-551F-4A86-ADD0-861669AFB95D}" type="parTrans" cxnId="{D47CB223-AC99-40AE-A81A-41AE1C9997EA}">
      <dgm:prSet/>
      <dgm:spPr/>
      <dgm:t>
        <a:bodyPr/>
        <a:lstStyle/>
        <a:p>
          <a:endParaRPr lang="en-GB">
            <a:solidFill>
              <a:schemeClr val="tx1"/>
            </a:solidFill>
          </a:endParaRPr>
        </a:p>
      </dgm:t>
    </dgm:pt>
    <dgm:pt modelId="{7ABB58D4-932F-44A4-BB94-9BA0C8DF9966}" type="sibTrans" cxnId="{D47CB223-AC99-40AE-A81A-41AE1C9997EA}">
      <dgm:prSet/>
      <dgm:spPr>
        <a:solidFill>
          <a:schemeClr val="accent2"/>
        </a:solidFill>
      </dgm:spPr>
      <dgm:t>
        <a:bodyPr/>
        <a:lstStyle/>
        <a:p>
          <a:endParaRPr lang="en-GB">
            <a:solidFill>
              <a:schemeClr val="tx1"/>
            </a:solidFill>
          </a:endParaRPr>
        </a:p>
      </dgm:t>
    </dgm:pt>
    <dgm:pt modelId="{46CC8E02-35FC-4CBC-A7E0-D32B93171F0F}">
      <dgm:prSet phldrT="[Text]" custT="1"/>
      <dgm:spPr>
        <a:noFill/>
        <a:ln>
          <a:solidFill>
            <a:srgbClr val="C00000"/>
          </a:solidFill>
        </a:ln>
      </dgm:spPr>
      <dgm:t>
        <a:bodyPr/>
        <a:lstStyle/>
        <a:p>
          <a:pPr>
            <a:buNone/>
          </a:pPr>
          <a:r>
            <a:rPr lang="en-GB" sz="2000">
              <a:solidFill>
                <a:schemeClr val="tx1"/>
              </a:solidFill>
              <a:uFillTx/>
            </a:rPr>
            <a:t>Phase 3 </a:t>
          </a:r>
          <a:r>
            <a:rPr lang="en-GB" sz="2000" b="1">
              <a:solidFill>
                <a:schemeClr val="tx1"/>
              </a:solidFill>
              <a:uFillTx/>
            </a:rPr>
            <a:t>Autumn 2026 </a:t>
          </a:r>
          <a:r>
            <a:rPr lang="en-GB" sz="2000">
              <a:solidFill>
                <a:schemeClr val="tx1"/>
              </a:solidFill>
              <a:uFillTx/>
            </a:rPr>
            <a:t>Diocesan Pastoral Action Plan and begin implementation</a:t>
          </a:r>
          <a:endParaRPr lang="en-GB" sz="2000">
            <a:solidFill>
              <a:schemeClr val="tx1"/>
            </a:solidFill>
          </a:endParaRPr>
        </a:p>
      </dgm:t>
    </dgm:pt>
    <dgm:pt modelId="{B1295C24-205E-4377-85FB-DF857F66192F}" type="parTrans" cxnId="{29CA35B0-46E2-4F31-A858-685D096E38EE}">
      <dgm:prSet/>
      <dgm:spPr/>
      <dgm:t>
        <a:bodyPr/>
        <a:lstStyle/>
        <a:p>
          <a:endParaRPr lang="en-GB"/>
        </a:p>
      </dgm:t>
    </dgm:pt>
    <dgm:pt modelId="{23EE7D8C-3D47-48F7-A541-0C8AAF7439A6}" type="sibTrans" cxnId="{29CA35B0-46E2-4F31-A858-685D096E38EE}">
      <dgm:prSet/>
      <dgm:spPr/>
      <dgm:t>
        <a:bodyPr/>
        <a:lstStyle/>
        <a:p>
          <a:endParaRPr lang="en-GB"/>
        </a:p>
      </dgm:t>
    </dgm:pt>
    <dgm:pt modelId="{B9E73EE4-BA5F-4DF3-8650-D26078AC90BB}" type="pres">
      <dgm:prSet presAssocID="{1D1DFA05-A062-4265-A5FE-E31BD790F7EF}" presName="linearFlow" presStyleCnt="0">
        <dgm:presLayoutVars>
          <dgm:resizeHandles val="exact"/>
        </dgm:presLayoutVars>
      </dgm:prSet>
      <dgm:spPr/>
    </dgm:pt>
    <dgm:pt modelId="{F19662BE-9C13-4665-A318-3A9B902D7B7B}" type="pres">
      <dgm:prSet presAssocID="{D221AE7A-A2E6-4135-B614-7E54A8A851BC}" presName="node" presStyleLbl="node1" presStyleIdx="0" presStyleCnt="4" custLinFactNeighborX="952" custLinFactNeighborY="-538">
        <dgm:presLayoutVars>
          <dgm:bulletEnabled val="1"/>
        </dgm:presLayoutVars>
      </dgm:prSet>
      <dgm:spPr/>
    </dgm:pt>
    <dgm:pt modelId="{5E01D065-E96D-4233-962C-295F72A24373}" type="pres">
      <dgm:prSet presAssocID="{C377469F-F0A8-430E-903A-7DD5051B152D}" presName="sibTrans" presStyleLbl="sibTrans2D1" presStyleIdx="0" presStyleCnt="3" custLinFactNeighborX="9147" custLinFactNeighborY="-3282"/>
      <dgm:spPr/>
    </dgm:pt>
    <dgm:pt modelId="{A11F8735-C8C6-4CE9-8223-06B998C94028}" type="pres">
      <dgm:prSet presAssocID="{C377469F-F0A8-430E-903A-7DD5051B152D}" presName="connectorText" presStyleLbl="sibTrans2D1" presStyleIdx="0" presStyleCnt="3"/>
      <dgm:spPr/>
    </dgm:pt>
    <dgm:pt modelId="{A4A8D497-917F-42B3-B68A-1D29D2D98788}" type="pres">
      <dgm:prSet presAssocID="{F88E6829-F3AA-4758-82BF-93324DC9F3A9}" presName="node" presStyleLbl="node1" presStyleIdx="1" presStyleCnt="4">
        <dgm:presLayoutVars>
          <dgm:bulletEnabled val="1"/>
        </dgm:presLayoutVars>
      </dgm:prSet>
      <dgm:spPr/>
    </dgm:pt>
    <dgm:pt modelId="{76847A15-C67B-45DA-9A99-098EB9C08135}" type="pres">
      <dgm:prSet presAssocID="{382E8BF9-264F-4047-88F6-1416816E27D5}" presName="sibTrans" presStyleLbl="sibTrans2D1" presStyleIdx="1" presStyleCnt="3" custLinFactNeighborX="-266" custLinFactNeighborY="-4107"/>
      <dgm:spPr/>
    </dgm:pt>
    <dgm:pt modelId="{64B1B71A-6C7D-41D7-AC2A-2B964C69BADD}" type="pres">
      <dgm:prSet presAssocID="{382E8BF9-264F-4047-88F6-1416816E27D5}" presName="connectorText" presStyleLbl="sibTrans2D1" presStyleIdx="1" presStyleCnt="3"/>
      <dgm:spPr/>
    </dgm:pt>
    <dgm:pt modelId="{9B670EC0-F828-4C6E-8461-1B5EC4D2DF9E}" type="pres">
      <dgm:prSet presAssocID="{ED8DD6F6-89A1-4C8D-9DBC-845C0CD919C3}" presName="node" presStyleLbl="node1" presStyleIdx="2" presStyleCnt="4">
        <dgm:presLayoutVars>
          <dgm:bulletEnabled val="1"/>
        </dgm:presLayoutVars>
      </dgm:prSet>
      <dgm:spPr/>
    </dgm:pt>
    <dgm:pt modelId="{944E2B1D-016F-4732-A945-8D0787CE87D8}" type="pres">
      <dgm:prSet presAssocID="{7ABB58D4-932F-44A4-BB94-9BA0C8DF9966}" presName="sibTrans" presStyleLbl="sibTrans2D1" presStyleIdx="2" presStyleCnt="3"/>
      <dgm:spPr/>
    </dgm:pt>
    <dgm:pt modelId="{2B526E8A-AE62-4A79-BFE8-6C647E52F559}" type="pres">
      <dgm:prSet presAssocID="{7ABB58D4-932F-44A4-BB94-9BA0C8DF9966}" presName="connectorText" presStyleLbl="sibTrans2D1" presStyleIdx="2" presStyleCnt="3"/>
      <dgm:spPr/>
    </dgm:pt>
    <dgm:pt modelId="{4A81291C-1211-4890-B0F6-2B0680828EA7}" type="pres">
      <dgm:prSet presAssocID="{46CC8E02-35FC-4CBC-A7E0-D32B93171F0F}" presName="node" presStyleLbl="node1" presStyleIdx="3" presStyleCnt="4">
        <dgm:presLayoutVars>
          <dgm:bulletEnabled val="1"/>
        </dgm:presLayoutVars>
      </dgm:prSet>
      <dgm:spPr/>
    </dgm:pt>
  </dgm:ptLst>
  <dgm:cxnLst>
    <dgm:cxn modelId="{6B740709-9870-4647-AA83-98EB79D8D2B0}" type="presOf" srcId="{7ABB58D4-932F-44A4-BB94-9BA0C8DF9966}" destId="{944E2B1D-016F-4732-A945-8D0787CE87D8}" srcOrd="0" destOrd="0" presId="urn:microsoft.com/office/officeart/2005/8/layout/process2"/>
    <dgm:cxn modelId="{8F551F18-33EF-4993-8C41-0C239C3D7AA4}" srcId="{1D1DFA05-A062-4265-A5FE-E31BD790F7EF}" destId="{D221AE7A-A2E6-4135-B614-7E54A8A851BC}" srcOrd="0" destOrd="0" parTransId="{F60560AE-6327-440C-A41E-3639820315AB}" sibTransId="{C377469F-F0A8-430E-903A-7DD5051B152D}"/>
    <dgm:cxn modelId="{3FF8C91C-7801-41E3-862C-A7D75690A372}" type="presOf" srcId="{382E8BF9-264F-4047-88F6-1416816E27D5}" destId="{64B1B71A-6C7D-41D7-AC2A-2B964C69BADD}" srcOrd="1" destOrd="0" presId="urn:microsoft.com/office/officeart/2005/8/layout/process2"/>
    <dgm:cxn modelId="{D47CB223-AC99-40AE-A81A-41AE1C9997EA}" srcId="{1D1DFA05-A062-4265-A5FE-E31BD790F7EF}" destId="{ED8DD6F6-89A1-4C8D-9DBC-845C0CD919C3}" srcOrd="2" destOrd="0" parTransId="{162CEA59-551F-4A86-ADD0-861669AFB95D}" sibTransId="{7ABB58D4-932F-44A4-BB94-9BA0C8DF9966}"/>
    <dgm:cxn modelId="{5E985143-7B12-4E54-AAFB-3156BB1B70A8}" type="presOf" srcId="{D221AE7A-A2E6-4135-B614-7E54A8A851BC}" destId="{F19662BE-9C13-4665-A318-3A9B902D7B7B}" srcOrd="0" destOrd="0" presId="urn:microsoft.com/office/officeart/2005/8/layout/process2"/>
    <dgm:cxn modelId="{0424056C-2FB7-4473-9B79-D7EED633EEC2}" type="presOf" srcId="{ED8DD6F6-89A1-4C8D-9DBC-845C0CD919C3}" destId="{9B670EC0-F828-4C6E-8461-1B5EC4D2DF9E}" srcOrd="0" destOrd="0" presId="urn:microsoft.com/office/officeart/2005/8/layout/process2"/>
    <dgm:cxn modelId="{9EEC5870-56A9-4EAD-91DD-060C9B410134}" type="presOf" srcId="{C377469F-F0A8-430E-903A-7DD5051B152D}" destId="{A11F8735-C8C6-4CE9-8223-06B998C94028}" srcOrd="1" destOrd="0" presId="urn:microsoft.com/office/officeart/2005/8/layout/process2"/>
    <dgm:cxn modelId="{7D0F807A-9016-4C20-8575-692C9CFE0EA8}" type="presOf" srcId="{F88E6829-F3AA-4758-82BF-93324DC9F3A9}" destId="{A4A8D497-917F-42B3-B68A-1D29D2D98788}" srcOrd="0" destOrd="0" presId="urn:microsoft.com/office/officeart/2005/8/layout/process2"/>
    <dgm:cxn modelId="{02F84688-3BB5-4495-8BF1-802F3DAF02B5}" type="presOf" srcId="{7ABB58D4-932F-44A4-BB94-9BA0C8DF9966}" destId="{2B526E8A-AE62-4A79-BFE8-6C647E52F559}" srcOrd="1" destOrd="0" presId="urn:microsoft.com/office/officeart/2005/8/layout/process2"/>
    <dgm:cxn modelId="{3A3B1293-3427-454F-B588-6B9926AAF329}" type="presOf" srcId="{382E8BF9-264F-4047-88F6-1416816E27D5}" destId="{76847A15-C67B-45DA-9A99-098EB9C08135}" srcOrd="0" destOrd="0" presId="urn:microsoft.com/office/officeart/2005/8/layout/process2"/>
    <dgm:cxn modelId="{1C77B5A1-65C3-4B45-B6ED-30B146004C04}" type="presOf" srcId="{46CC8E02-35FC-4CBC-A7E0-D32B93171F0F}" destId="{4A81291C-1211-4890-B0F6-2B0680828EA7}" srcOrd="0" destOrd="0" presId="urn:microsoft.com/office/officeart/2005/8/layout/process2"/>
    <dgm:cxn modelId="{29CA35B0-46E2-4F31-A858-685D096E38EE}" srcId="{1D1DFA05-A062-4265-A5FE-E31BD790F7EF}" destId="{46CC8E02-35FC-4CBC-A7E0-D32B93171F0F}" srcOrd="3" destOrd="0" parTransId="{B1295C24-205E-4377-85FB-DF857F66192F}" sibTransId="{23EE7D8C-3D47-48F7-A541-0C8AAF7439A6}"/>
    <dgm:cxn modelId="{3F6380B5-D678-412A-99F9-D55E85ED1E2F}" type="presOf" srcId="{1D1DFA05-A062-4265-A5FE-E31BD790F7EF}" destId="{B9E73EE4-BA5F-4DF3-8650-D26078AC90BB}" srcOrd="0" destOrd="0" presId="urn:microsoft.com/office/officeart/2005/8/layout/process2"/>
    <dgm:cxn modelId="{2D6EB7BE-16BB-4F55-BA49-5AEB4462FC5E}" srcId="{1D1DFA05-A062-4265-A5FE-E31BD790F7EF}" destId="{F88E6829-F3AA-4758-82BF-93324DC9F3A9}" srcOrd="1" destOrd="0" parTransId="{3FBDD961-1669-403B-9496-92E9BE24071B}" sibTransId="{382E8BF9-264F-4047-88F6-1416816E27D5}"/>
    <dgm:cxn modelId="{3738E5F6-967A-4E12-A865-566E83481840}" type="presOf" srcId="{C377469F-F0A8-430E-903A-7DD5051B152D}" destId="{5E01D065-E96D-4233-962C-295F72A24373}" srcOrd="0" destOrd="0" presId="urn:microsoft.com/office/officeart/2005/8/layout/process2"/>
    <dgm:cxn modelId="{AF28DFED-ECF0-40A2-8D75-8D775EEA68DD}" type="presParOf" srcId="{B9E73EE4-BA5F-4DF3-8650-D26078AC90BB}" destId="{F19662BE-9C13-4665-A318-3A9B902D7B7B}" srcOrd="0" destOrd="0" presId="urn:microsoft.com/office/officeart/2005/8/layout/process2"/>
    <dgm:cxn modelId="{E9E8A73D-CCFF-497D-8057-9D5157EE5947}" type="presParOf" srcId="{B9E73EE4-BA5F-4DF3-8650-D26078AC90BB}" destId="{5E01D065-E96D-4233-962C-295F72A24373}" srcOrd="1" destOrd="0" presId="urn:microsoft.com/office/officeart/2005/8/layout/process2"/>
    <dgm:cxn modelId="{26E9D819-63F2-4A41-A028-0EFDDBE1251B}" type="presParOf" srcId="{5E01D065-E96D-4233-962C-295F72A24373}" destId="{A11F8735-C8C6-4CE9-8223-06B998C94028}" srcOrd="0" destOrd="0" presId="urn:microsoft.com/office/officeart/2005/8/layout/process2"/>
    <dgm:cxn modelId="{013E3E8C-90F6-4066-96B0-12C216400A33}" type="presParOf" srcId="{B9E73EE4-BA5F-4DF3-8650-D26078AC90BB}" destId="{A4A8D497-917F-42B3-B68A-1D29D2D98788}" srcOrd="2" destOrd="0" presId="urn:microsoft.com/office/officeart/2005/8/layout/process2"/>
    <dgm:cxn modelId="{AF183061-BE5B-4F02-89FF-5E8322756C09}" type="presParOf" srcId="{B9E73EE4-BA5F-4DF3-8650-D26078AC90BB}" destId="{76847A15-C67B-45DA-9A99-098EB9C08135}" srcOrd="3" destOrd="0" presId="urn:microsoft.com/office/officeart/2005/8/layout/process2"/>
    <dgm:cxn modelId="{BADDB615-7CCF-4BED-8AE3-CD00E7D6630E}" type="presParOf" srcId="{76847A15-C67B-45DA-9A99-098EB9C08135}" destId="{64B1B71A-6C7D-41D7-AC2A-2B964C69BADD}" srcOrd="0" destOrd="0" presId="urn:microsoft.com/office/officeart/2005/8/layout/process2"/>
    <dgm:cxn modelId="{08FB5F70-14F7-49D4-A0A8-FCD0BF49F8B0}" type="presParOf" srcId="{B9E73EE4-BA5F-4DF3-8650-D26078AC90BB}" destId="{9B670EC0-F828-4C6E-8461-1B5EC4D2DF9E}" srcOrd="4" destOrd="0" presId="urn:microsoft.com/office/officeart/2005/8/layout/process2"/>
    <dgm:cxn modelId="{B4B1D984-6748-4B83-AF0A-718403992906}" type="presParOf" srcId="{B9E73EE4-BA5F-4DF3-8650-D26078AC90BB}" destId="{944E2B1D-016F-4732-A945-8D0787CE87D8}" srcOrd="5" destOrd="0" presId="urn:microsoft.com/office/officeart/2005/8/layout/process2"/>
    <dgm:cxn modelId="{26E66859-1DBF-41BA-AE35-6D124DB15BDB}" type="presParOf" srcId="{944E2B1D-016F-4732-A945-8D0787CE87D8}" destId="{2B526E8A-AE62-4A79-BFE8-6C647E52F559}" srcOrd="0" destOrd="0" presId="urn:microsoft.com/office/officeart/2005/8/layout/process2"/>
    <dgm:cxn modelId="{36BA9684-5431-4CFF-8BD9-3FEB263277FA}" type="presParOf" srcId="{B9E73EE4-BA5F-4DF3-8650-D26078AC90BB}" destId="{4A81291C-1211-4890-B0F6-2B0680828EA7}" srcOrd="6" destOrd="0" presId="urn:microsoft.com/office/officeart/2005/8/layout/process2"/>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662BE-9C13-4665-A318-3A9B902D7B7B}">
      <dsp:nvSpPr>
        <dsp:cNvPr id="0" name=""/>
        <dsp:cNvSpPr/>
      </dsp:nvSpPr>
      <dsp:spPr>
        <a:xfrm>
          <a:off x="2897949" y="0"/>
          <a:ext cx="4058643" cy="173820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uFillTx/>
            </a:rPr>
            <a:t>Phase 1(Step A) </a:t>
          </a:r>
          <a:r>
            <a:rPr lang="en-GB" sz="2000" b="1" kern="1200">
              <a:solidFill>
                <a:schemeClr val="tx1"/>
              </a:solidFill>
              <a:uFillTx/>
            </a:rPr>
            <a:t>Spring 2026 </a:t>
          </a:r>
          <a:br>
            <a:rPr lang="en-GB" sz="2000" b="1" kern="1200">
              <a:solidFill>
                <a:schemeClr val="tx1"/>
              </a:solidFill>
              <a:uFillTx/>
            </a:rPr>
          </a:br>
          <a:r>
            <a:rPr lang="en-GB" sz="2000" kern="1200">
              <a:solidFill>
                <a:schemeClr val="tx1"/>
              </a:solidFill>
              <a:uFillTx/>
            </a:rPr>
            <a:t>Parish discernment</a:t>
          </a:r>
        </a:p>
        <a:p>
          <a:pPr marL="0" lvl="0" indent="0" algn="ctr" defTabSz="889000">
            <a:lnSpc>
              <a:spcPct val="90000"/>
            </a:lnSpc>
            <a:spcBef>
              <a:spcPct val="0"/>
            </a:spcBef>
            <a:spcAft>
              <a:spcPct val="35000"/>
            </a:spcAft>
            <a:buNone/>
          </a:pPr>
          <a:r>
            <a:rPr lang="en-GB" sz="2000" kern="1200">
              <a:solidFill>
                <a:schemeClr val="tx1"/>
              </a:solidFill>
              <a:uFillTx/>
            </a:rPr>
            <a:t>Form H returned by 23rd April 2026</a:t>
          </a:r>
          <a:endParaRPr lang="en-GB" sz="2000" kern="1200">
            <a:solidFill>
              <a:schemeClr val="tx1"/>
            </a:solidFill>
          </a:endParaRPr>
        </a:p>
      </dsp:txBody>
      <dsp:txXfrm>
        <a:off x="2948859" y="50910"/>
        <a:ext cx="3956823" cy="1636386"/>
      </dsp:txXfrm>
    </dsp:sp>
    <dsp:sp modelId="{5E01D065-E96D-4233-962C-295F72A24373}">
      <dsp:nvSpPr>
        <dsp:cNvPr id="0" name=""/>
        <dsp:cNvSpPr/>
      </dsp:nvSpPr>
      <dsp:spPr>
        <a:xfrm rot="5450850">
          <a:off x="4640200" y="1758326"/>
          <a:ext cx="655403" cy="782192"/>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GB" sz="3200" kern="1200">
            <a:solidFill>
              <a:schemeClr val="tx1"/>
            </a:solidFill>
          </a:endParaRPr>
        </a:p>
      </dsp:txBody>
      <dsp:txXfrm rot="-5400000">
        <a:off x="4734698" y="1821731"/>
        <a:ext cx="469316" cy="458782"/>
      </dsp:txXfrm>
    </dsp:sp>
    <dsp:sp modelId="{A4A8D497-917F-42B3-B68A-1D29D2D98788}">
      <dsp:nvSpPr>
        <dsp:cNvPr id="0" name=""/>
        <dsp:cNvSpPr/>
      </dsp:nvSpPr>
      <dsp:spPr>
        <a:xfrm>
          <a:off x="2859311" y="2611982"/>
          <a:ext cx="4058643" cy="173820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Phase 1(Step B) Local Communities (parishes/partnerships) discerning together</a:t>
          </a:r>
        </a:p>
        <a:p>
          <a:pPr marL="0" lvl="0" indent="0" algn="ctr" defTabSz="889000">
            <a:lnSpc>
              <a:spcPct val="90000"/>
            </a:lnSpc>
            <a:spcBef>
              <a:spcPct val="0"/>
            </a:spcBef>
            <a:spcAft>
              <a:spcPct val="35000"/>
            </a:spcAft>
            <a:buNone/>
          </a:pPr>
          <a:r>
            <a:rPr lang="en-GB" sz="2000" kern="1200">
              <a:solidFill>
                <a:schemeClr val="tx1"/>
              </a:solidFill>
            </a:rPr>
            <a:t> Form </a:t>
          </a:r>
          <a:r>
            <a:rPr lang="en-GB" sz="2000" b="0" kern="1200">
              <a:solidFill>
                <a:schemeClr val="tx1"/>
              </a:solidFill>
              <a:latin typeface="Courier" panose="02060409020205020404" pitchFamily="49" charset="0"/>
              <a:ea typeface="Calibri" panose="020F0502020204030204" pitchFamily="34" charset="0"/>
              <a:cs typeface="Calibri" panose="020F0502020204030204" pitchFamily="34" charset="0"/>
            </a:rPr>
            <a:t>I </a:t>
          </a:r>
          <a:r>
            <a:rPr lang="en-GB" sz="2000" b="0" kern="1200">
              <a:solidFill>
                <a:schemeClr val="tx1"/>
              </a:solidFill>
              <a:latin typeface="+mn-lt"/>
              <a:ea typeface="Calibri" panose="020F0502020204030204" pitchFamily="34" charset="0"/>
              <a:cs typeface="Calibri" panose="020F0502020204030204" pitchFamily="34" charset="0"/>
            </a:rPr>
            <a:t>returned</a:t>
          </a:r>
          <a:r>
            <a:rPr lang="en-GB" sz="2000" b="1" kern="1200">
              <a:solidFill>
                <a:schemeClr val="tx1"/>
              </a:solidFill>
              <a:latin typeface="Courier" panose="02060409020205020404" pitchFamily="49" charset="0"/>
              <a:ea typeface="Calibri" panose="020F0502020204030204" pitchFamily="34" charset="0"/>
              <a:cs typeface="Calibri" panose="020F0502020204030204" pitchFamily="34" charset="0"/>
            </a:rPr>
            <a:t> </a:t>
          </a:r>
          <a:r>
            <a:rPr lang="en-GB" sz="2000" kern="1200">
              <a:solidFill>
                <a:schemeClr val="tx1"/>
              </a:solidFill>
            </a:rPr>
            <a:t>by 4th June 2026</a:t>
          </a:r>
          <a:r>
            <a:rPr lang="en-GB" sz="1600" kern="1200">
              <a:solidFill>
                <a:schemeClr val="tx1"/>
              </a:solidFill>
            </a:rPr>
            <a:t> </a:t>
          </a:r>
        </a:p>
      </dsp:txBody>
      <dsp:txXfrm>
        <a:off x="2910221" y="2662892"/>
        <a:ext cx="3956823" cy="1636386"/>
      </dsp:txXfrm>
    </dsp:sp>
    <dsp:sp modelId="{76847A15-C67B-45DA-9A99-098EB9C08135}">
      <dsp:nvSpPr>
        <dsp:cNvPr id="0" name=""/>
        <dsp:cNvSpPr/>
      </dsp:nvSpPr>
      <dsp:spPr>
        <a:xfrm rot="5400000">
          <a:off x="4560985" y="4361518"/>
          <a:ext cx="651827" cy="782192"/>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GB" sz="3200" kern="1200">
            <a:solidFill>
              <a:schemeClr val="tx1"/>
            </a:solidFill>
          </a:endParaRPr>
        </a:p>
      </dsp:txBody>
      <dsp:txXfrm rot="-5400000">
        <a:off x="4652241" y="4426700"/>
        <a:ext cx="469316" cy="456279"/>
      </dsp:txXfrm>
    </dsp:sp>
    <dsp:sp modelId="{9B670EC0-F828-4C6E-8461-1B5EC4D2DF9E}">
      <dsp:nvSpPr>
        <dsp:cNvPr id="0" name=""/>
        <dsp:cNvSpPr/>
      </dsp:nvSpPr>
      <dsp:spPr>
        <a:xfrm>
          <a:off x="2859311" y="5219291"/>
          <a:ext cx="4058643" cy="173820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uFillTx/>
            </a:rPr>
            <a:t>Phase 2 </a:t>
          </a:r>
          <a:r>
            <a:rPr lang="en-GB" sz="2000" b="1" kern="1200">
              <a:solidFill>
                <a:schemeClr val="tx1"/>
              </a:solidFill>
              <a:uFillTx/>
            </a:rPr>
            <a:t>Summer 2026 </a:t>
          </a:r>
          <a:br>
            <a:rPr lang="en-GB" sz="2000" b="1" kern="1200">
              <a:solidFill>
                <a:schemeClr val="tx1"/>
              </a:solidFill>
              <a:uFillTx/>
            </a:rPr>
          </a:br>
          <a:r>
            <a:rPr lang="en-GB" sz="2000" b="0" kern="1200">
              <a:solidFill>
                <a:schemeClr val="tx1"/>
              </a:solidFill>
              <a:uFillTx/>
            </a:rPr>
            <a:t>Larger area (</a:t>
          </a:r>
          <a:r>
            <a:rPr lang="en-GB" sz="2000" kern="1200">
              <a:solidFill>
                <a:schemeClr val="tx1"/>
              </a:solidFill>
              <a:uFillTx/>
            </a:rPr>
            <a:t>Deanery) synthesis Plans returned by 15 July 2026</a:t>
          </a:r>
          <a:endParaRPr lang="en-GB" sz="2000" kern="1200">
            <a:solidFill>
              <a:schemeClr val="tx1"/>
            </a:solidFill>
          </a:endParaRPr>
        </a:p>
      </dsp:txBody>
      <dsp:txXfrm>
        <a:off x="2910221" y="5270201"/>
        <a:ext cx="3956823" cy="1636386"/>
      </dsp:txXfrm>
    </dsp:sp>
    <dsp:sp modelId="{944E2B1D-016F-4732-A945-8D0787CE87D8}">
      <dsp:nvSpPr>
        <dsp:cNvPr id="0" name=""/>
        <dsp:cNvSpPr/>
      </dsp:nvSpPr>
      <dsp:spPr>
        <a:xfrm rot="5400000">
          <a:off x="4562719" y="7000953"/>
          <a:ext cx="651827" cy="782192"/>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GB" sz="3200" kern="1200">
            <a:solidFill>
              <a:schemeClr val="tx1"/>
            </a:solidFill>
          </a:endParaRPr>
        </a:p>
      </dsp:txBody>
      <dsp:txXfrm rot="-5400000">
        <a:off x="4653975" y="7066135"/>
        <a:ext cx="469316" cy="456279"/>
      </dsp:txXfrm>
    </dsp:sp>
    <dsp:sp modelId="{4A81291C-1211-4890-B0F6-2B0680828EA7}">
      <dsp:nvSpPr>
        <dsp:cNvPr id="0" name=""/>
        <dsp:cNvSpPr/>
      </dsp:nvSpPr>
      <dsp:spPr>
        <a:xfrm>
          <a:off x="2859311" y="7826601"/>
          <a:ext cx="4058643" cy="1738206"/>
        </a:xfrm>
        <a:prstGeom prst="roundRect">
          <a:avLst>
            <a:gd name="adj" fmla="val 10000"/>
          </a:avLst>
        </a:prstGeom>
        <a:no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uFillTx/>
            </a:rPr>
            <a:t>Phase 3 </a:t>
          </a:r>
          <a:r>
            <a:rPr lang="en-GB" sz="2000" b="1" kern="1200">
              <a:solidFill>
                <a:schemeClr val="tx1"/>
              </a:solidFill>
              <a:uFillTx/>
            </a:rPr>
            <a:t>Autumn 2026 </a:t>
          </a:r>
          <a:r>
            <a:rPr lang="en-GB" sz="2000" kern="1200">
              <a:solidFill>
                <a:schemeClr val="tx1"/>
              </a:solidFill>
              <a:uFillTx/>
            </a:rPr>
            <a:t>Diocesan Pastoral Action Plan and begin implementation</a:t>
          </a:r>
          <a:endParaRPr lang="en-GB" sz="2000" kern="1200">
            <a:solidFill>
              <a:schemeClr val="tx1"/>
            </a:solidFill>
          </a:endParaRPr>
        </a:p>
      </dsp:txBody>
      <dsp:txXfrm>
        <a:off x="2910221" y="7877511"/>
        <a:ext cx="3956823" cy="163638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23219" y="228600"/>
            <a:ext cx="5034581" cy="2832386"/>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223219" y="3337625"/>
            <a:ext cx="5948981" cy="3132693"/>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Slide Number Placeholder 6"/>
          <p:cNvSpPr>
            <a:spLocks noGrp="1"/>
          </p:cNvSpPr>
          <p:nvPr>
            <p:ph type="sldNum" sz="quarter" idx="5"/>
          </p:nvPr>
        </p:nvSpPr>
        <p:spPr>
          <a:xfrm>
            <a:off x="4367135" y="505239"/>
            <a:ext cx="2341908" cy="404191"/>
          </a:xfrm>
          <a:prstGeom prst="rect">
            <a:avLst/>
          </a:prstGeom>
        </p:spPr>
        <p:txBody>
          <a:bodyPr vert="horz" lIns="93177" tIns="46589" rIns="93177" bIns="46589"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7338" y="392113"/>
            <a:ext cx="4638675" cy="2609850"/>
          </a:xfrm>
        </p:spPr>
      </p:sp>
      <p:sp>
        <p:nvSpPr>
          <p:cNvPr id="3" name="Notes Placeholder 2"/>
          <p:cNvSpPr>
            <a:spLocks noGrp="1"/>
          </p:cNvSpPr>
          <p:nvPr>
            <p:ph type="body" idx="1"/>
          </p:nvPr>
        </p:nvSpPr>
        <p:spPr>
          <a:xfrm>
            <a:off x="287312" y="3352801"/>
            <a:ext cx="5884888" cy="3604978"/>
          </a:xfrm>
        </p:spPr>
        <p:txBody>
          <a:bodyPr/>
          <a:lstStyle/>
          <a:p>
            <a:endParaRPr lang="en-US"/>
          </a:p>
        </p:txBody>
      </p:sp>
      <p:sp>
        <p:nvSpPr>
          <p:cNvPr id="4" name="Slide Number Placeholder 3"/>
          <p:cNvSpPr>
            <a:spLocks noGrp="1"/>
          </p:cNvSpPr>
          <p:nvPr>
            <p:ph type="sldNum" sz="quarter" idx="5"/>
          </p:nvPr>
        </p:nvSpPr>
        <p:spPr>
          <a:xfrm>
            <a:off x="2696947" y="408078"/>
            <a:ext cx="4050453" cy="347002"/>
          </a:xfrm>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3356567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E05945AF-1047-4DF7-8956-F3E8DACB5554}" type="slidenum">
              <a:rPr lang="en-GB" smtClean="0"/>
              <a:pPr/>
              <a:t>10</a:t>
            </a:fld>
            <a:endParaRPr lang="en-GB"/>
          </a:p>
        </p:txBody>
      </p:sp>
    </p:spTree>
    <p:extLst>
      <p:ext uri="{BB962C8B-B14F-4D97-AF65-F5344CB8AC3E}">
        <p14:creationId xmlns:p14="http://schemas.microsoft.com/office/powerpoint/2010/main" val="1167763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endParaRPr lang="en-GB"/>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E05945AF-1047-4DF7-8956-F3E8DACB5554}" type="slidenum">
              <a:rPr lang="en-GB" smtClean="0"/>
              <a:pPr/>
              <a:t>11</a:t>
            </a:fld>
            <a:endParaRPr lang="en-GB"/>
          </a:p>
        </p:txBody>
      </p:sp>
    </p:spTree>
    <p:extLst>
      <p:ext uri="{BB962C8B-B14F-4D97-AF65-F5344CB8AC3E}">
        <p14:creationId xmlns:p14="http://schemas.microsoft.com/office/powerpoint/2010/main" val="1265332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normAutofit/>
          </a:bodyPr>
          <a:lstStyle/>
          <a:p>
            <a:endParaRPr lang="en-US" sz="2000"/>
          </a:p>
          <a:p>
            <a:endParaRPr lang="en-US"/>
          </a:p>
        </p:txBody>
      </p:sp>
      <p:sp>
        <p:nvSpPr>
          <p:cNvPr id="4" name="Slide Number Placeholder 3"/>
          <p:cNvSpPr>
            <a:spLocks noGrp="1"/>
          </p:cNvSpPr>
          <p:nvPr>
            <p:ph type="sldNum" sz="quarter" idx="5"/>
          </p:nvPr>
        </p:nvSpPr>
        <p:spPr/>
        <p:txBody>
          <a:bodyPr/>
          <a:lstStyle/>
          <a:p>
            <a:fld id="{E05945AF-1047-4DF7-8956-F3E8DACB5554}" type="slidenum">
              <a:rPr lang="en-GB" smtClean="0"/>
              <a:pPr/>
              <a:t>12</a:t>
            </a:fld>
            <a:endParaRPr lang="en-GB"/>
          </a:p>
        </p:txBody>
      </p:sp>
    </p:spTree>
    <p:extLst>
      <p:ext uri="{BB962C8B-B14F-4D97-AF65-F5344CB8AC3E}">
        <p14:creationId xmlns:p14="http://schemas.microsoft.com/office/powerpoint/2010/main" val="279140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E05945AF-1047-4DF7-8956-F3E8DACB5554}" type="slidenum">
              <a:rPr lang="en-GB" smtClean="0"/>
              <a:pPr/>
              <a:t>13</a:t>
            </a:fld>
            <a:endParaRPr lang="en-GB"/>
          </a:p>
        </p:txBody>
      </p:sp>
    </p:spTree>
    <p:extLst>
      <p:ext uri="{BB962C8B-B14F-4D97-AF65-F5344CB8AC3E}">
        <p14:creationId xmlns:p14="http://schemas.microsoft.com/office/powerpoint/2010/main" val="2012768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6A7D2-ED08-44CF-BCB1-E343529271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5A701-16E3-E387-87FF-D8E164B56423}"/>
              </a:ext>
            </a:extLst>
          </p:cNvPr>
          <p:cNvSpPr>
            <a:spLocks noGrp="1" noRot="1" noChangeAspect="1"/>
          </p:cNvSpPr>
          <p:nvPr>
            <p:ph type="sldImg"/>
          </p:nvPr>
        </p:nvSpPr>
        <p:spPr>
          <a:xfrm>
            <a:off x="223838" y="228600"/>
            <a:ext cx="5033962" cy="2832100"/>
          </a:xfrm>
        </p:spPr>
      </p:sp>
      <p:sp>
        <p:nvSpPr>
          <p:cNvPr id="3" name="Notes Placeholder 2">
            <a:extLst>
              <a:ext uri="{FF2B5EF4-FFF2-40B4-BE49-F238E27FC236}">
                <a16:creationId xmlns:a16="http://schemas.microsoft.com/office/drawing/2014/main" id="{9C026C52-65CF-9568-6953-AC3840545B1A}"/>
              </a:ext>
            </a:extLst>
          </p:cNvPr>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7BCAD6CC-6CE6-4141-9C1A-422BF30139B4}"/>
              </a:ext>
            </a:extLst>
          </p:cNvPr>
          <p:cNvSpPr>
            <a:spLocks noGrp="1"/>
          </p:cNvSpPr>
          <p:nvPr>
            <p:ph type="sldNum" sz="quarter" idx="5"/>
          </p:nvPr>
        </p:nvSpPr>
        <p:spPr/>
        <p:txBody>
          <a:bodyPr/>
          <a:lstStyle/>
          <a:p>
            <a:fld id="{E05945AF-1047-4DF7-8956-F3E8DACB5554}" type="slidenum">
              <a:rPr lang="en-GB" smtClean="0"/>
              <a:pPr/>
              <a:t>14</a:t>
            </a:fld>
            <a:endParaRPr lang="en-GB"/>
          </a:p>
        </p:txBody>
      </p:sp>
    </p:spTree>
    <p:extLst>
      <p:ext uri="{BB962C8B-B14F-4D97-AF65-F5344CB8AC3E}">
        <p14:creationId xmlns:p14="http://schemas.microsoft.com/office/powerpoint/2010/main" val="70373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fld id="{E05945AF-1047-4DF7-8956-F3E8DACB5554}" type="slidenum">
              <a:rPr lang="en-GB" smtClean="0"/>
              <a:pPr/>
              <a:t>15</a:t>
            </a:fld>
            <a:endParaRPr lang="en-GB"/>
          </a:p>
        </p:txBody>
      </p:sp>
    </p:spTree>
    <p:extLst>
      <p:ext uri="{BB962C8B-B14F-4D97-AF65-F5344CB8AC3E}">
        <p14:creationId xmlns:p14="http://schemas.microsoft.com/office/powerpoint/2010/main" val="1207108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6725" y="504825"/>
            <a:ext cx="5875338" cy="3305175"/>
          </a:xfrm>
        </p:spPr>
      </p:sp>
      <p:sp>
        <p:nvSpPr>
          <p:cNvPr id="3" name="Notes Placeholder 2"/>
          <p:cNvSpPr>
            <a:spLocks noGrp="1"/>
          </p:cNvSpPr>
          <p:nvPr>
            <p:ph type="body" idx="1"/>
          </p:nvPr>
        </p:nvSpPr>
        <p:spPr>
          <a:xfrm>
            <a:off x="466725" y="4267200"/>
            <a:ext cx="5875338" cy="3132693"/>
          </a:xfrm>
        </p:spPr>
        <p:txBody>
          <a:bodyPr/>
          <a:lstStyle/>
          <a:p>
            <a:endParaRPr lang="en-US"/>
          </a:p>
        </p:txBody>
      </p:sp>
      <p:sp>
        <p:nvSpPr>
          <p:cNvPr id="4" name="Slide Number Placeholder 3"/>
          <p:cNvSpPr>
            <a:spLocks noGrp="1"/>
          </p:cNvSpPr>
          <p:nvPr>
            <p:ph type="sldNum" sz="quarter" idx="5"/>
          </p:nvPr>
        </p:nvSpPr>
        <p:spPr>
          <a:xfrm>
            <a:off x="2749990" y="505239"/>
            <a:ext cx="4050453" cy="347002"/>
          </a:xfrm>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2289189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4500" y="436563"/>
            <a:ext cx="5726113" cy="3221037"/>
          </a:xfrm>
        </p:spPr>
      </p:sp>
      <p:sp>
        <p:nvSpPr>
          <p:cNvPr id="3" name="Notes Placeholder 2"/>
          <p:cNvSpPr>
            <a:spLocks noGrp="1"/>
          </p:cNvSpPr>
          <p:nvPr>
            <p:ph type="body" idx="1"/>
          </p:nvPr>
        </p:nvSpPr>
        <p:spPr>
          <a:xfrm>
            <a:off x="444500" y="4055379"/>
            <a:ext cx="5726113" cy="3429000"/>
          </a:xfrm>
        </p:spPr>
        <p:txBody>
          <a:bodyPr/>
          <a:lstStyle/>
          <a:p>
            <a:endParaRPr lang="en-US"/>
          </a:p>
        </p:txBody>
      </p:sp>
      <p:sp>
        <p:nvSpPr>
          <p:cNvPr id="4" name="Slide Number Placeholder 3"/>
          <p:cNvSpPr>
            <a:spLocks noGrp="1"/>
          </p:cNvSpPr>
          <p:nvPr>
            <p:ph type="sldNum" sz="quarter" idx="5"/>
          </p:nvPr>
        </p:nvSpPr>
        <p:spPr>
          <a:xfrm>
            <a:off x="2815654" y="415851"/>
            <a:ext cx="4050453" cy="347002"/>
          </a:xfrm>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2946303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411163"/>
            <a:ext cx="5608638" cy="3155950"/>
          </a:xfrm>
        </p:spPr>
      </p:sp>
      <p:sp>
        <p:nvSpPr>
          <p:cNvPr id="3" name="Notes Placeholder 2"/>
          <p:cNvSpPr>
            <a:spLocks noGrp="1"/>
          </p:cNvSpPr>
          <p:nvPr>
            <p:ph type="body" idx="1"/>
          </p:nvPr>
        </p:nvSpPr>
        <p:spPr>
          <a:xfrm>
            <a:off x="457200" y="3962400"/>
            <a:ext cx="5608638" cy="3132693"/>
          </a:xfrm>
        </p:spPr>
        <p:txBody>
          <a:bodyPr/>
          <a:lstStyle/>
          <a:p>
            <a:endParaRPr lang="en-US"/>
          </a:p>
        </p:txBody>
      </p:sp>
      <p:sp>
        <p:nvSpPr>
          <p:cNvPr id="4" name="Slide Number Placeholder 3"/>
          <p:cNvSpPr>
            <a:spLocks noGrp="1"/>
          </p:cNvSpPr>
          <p:nvPr>
            <p:ph type="sldNum" sz="quarter" idx="5"/>
          </p:nvPr>
        </p:nvSpPr>
        <p:spPr>
          <a:xfrm>
            <a:off x="2758192" y="479977"/>
            <a:ext cx="4050453" cy="347002"/>
          </a:xfrm>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3402786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7338" y="457200"/>
            <a:ext cx="5567362" cy="3132138"/>
          </a:xfrm>
        </p:spPr>
      </p:sp>
      <p:sp>
        <p:nvSpPr>
          <p:cNvPr id="3" name="Notes Placeholder 2"/>
          <p:cNvSpPr>
            <a:spLocks noGrp="1"/>
          </p:cNvSpPr>
          <p:nvPr>
            <p:ph type="body" idx="1"/>
          </p:nvPr>
        </p:nvSpPr>
        <p:spPr>
          <a:xfrm>
            <a:off x="318204" y="3962400"/>
            <a:ext cx="5567362" cy="3132693"/>
          </a:xfrm>
        </p:spPr>
        <p:txBody>
          <a:bodyPr/>
          <a:lstStyle/>
          <a:p>
            <a:endParaRPr lang="en-US"/>
          </a:p>
        </p:txBody>
      </p:sp>
      <p:sp>
        <p:nvSpPr>
          <p:cNvPr id="4" name="Slide Number Placeholder 3"/>
          <p:cNvSpPr>
            <a:spLocks noGrp="1"/>
          </p:cNvSpPr>
          <p:nvPr>
            <p:ph type="sldNum" sz="quarter" idx="5"/>
          </p:nvPr>
        </p:nvSpPr>
        <p:spPr>
          <a:xfrm>
            <a:off x="2758192" y="606287"/>
            <a:ext cx="4050453" cy="347002"/>
          </a:xfrm>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2905144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404813"/>
            <a:ext cx="5926138" cy="3333750"/>
          </a:xfrm>
        </p:spPr>
      </p:sp>
      <p:sp>
        <p:nvSpPr>
          <p:cNvPr id="3" name="Notes Placeholder 2"/>
          <p:cNvSpPr>
            <a:spLocks noGrp="1"/>
          </p:cNvSpPr>
          <p:nvPr>
            <p:ph type="body" idx="1"/>
          </p:nvPr>
        </p:nvSpPr>
        <p:spPr>
          <a:xfrm>
            <a:off x="438164" y="4114800"/>
            <a:ext cx="5926137" cy="3132693"/>
          </a:xfrm>
        </p:spPr>
        <p:txBody>
          <a:bodyPr/>
          <a:lstStyle/>
          <a:p>
            <a:endParaRPr lang="en-US"/>
          </a:p>
        </p:txBody>
      </p:sp>
      <p:sp>
        <p:nvSpPr>
          <p:cNvPr id="4" name="Slide Number Placeholder 3"/>
          <p:cNvSpPr>
            <a:spLocks noGrp="1"/>
          </p:cNvSpPr>
          <p:nvPr>
            <p:ph type="sldNum" sz="quarter" idx="5"/>
          </p:nvPr>
        </p:nvSpPr>
        <p:spPr>
          <a:xfrm>
            <a:off x="2754410" y="404192"/>
            <a:ext cx="4050453" cy="347002"/>
          </a:xfrm>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2095888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normAutofit/>
          </a:bodyPr>
          <a:lstStyle/>
          <a:p>
            <a:endParaRPr lang="en-GB"/>
          </a:p>
          <a:p>
            <a:r>
              <a:rPr lang="en-GB"/>
              <a:t>  </a:t>
            </a:r>
          </a:p>
          <a:p>
            <a:endParaRPr lang="en-US"/>
          </a:p>
        </p:txBody>
      </p:sp>
      <p:sp>
        <p:nvSpPr>
          <p:cNvPr id="4" name="Slide Number Placeholder 3"/>
          <p:cNvSpPr>
            <a:spLocks noGrp="1"/>
          </p:cNvSpPr>
          <p:nvPr>
            <p:ph type="sldNum" sz="quarter" idx="5"/>
          </p:nvPr>
        </p:nvSpPr>
        <p:spPr/>
        <p:txBody>
          <a:bodyPr/>
          <a:lstStyle/>
          <a:p>
            <a:fld id="{E05945AF-1047-4DF7-8956-F3E8DACB5554}" type="slidenum">
              <a:rPr lang="en-GB" smtClean="0"/>
              <a:pPr/>
              <a:t>22</a:t>
            </a:fld>
            <a:endParaRPr lang="en-GB"/>
          </a:p>
        </p:txBody>
      </p:sp>
    </p:spTree>
    <p:extLst>
      <p:ext uri="{BB962C8B-B14F-4D97-AF65-F5344CB8AC3E}">
        <p14:creationId xmlns:p14="http://schemas.microsoft.com/office/powerpoint/2010/main" val="4096902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485775"/>
            <a:ext cx="5567362" cy="3132138"/>
          </a:xfrm>
        </p:spPr>
      </p:sp>
      <p:sp>
        <p:nvSpPr>
          <p:cNvPr id="3" name="Notes Placeholder 2"/>
          <p:cNvSpPr>
            <a:spLocks noGrp="1"/>
          </p:cNvSpPr>
          <p:nvPr>
            <p:ph type="body" idx="1"/>
          </p:nvPr>
        </p:nvSpPr>
        <p:spPr>
          <a:xfrm>
            <a:off x="433388" y="4038600"/>
            <a:ext cx="5715030" cy="3132693"/>
          </a:xfrm>
        </p:spPr>
        <p:txBody>
          <a:bodyPr/>
          <a:lstStyle/>
          <a:p>
            <a:pPr marL="0" indent="0">
              <a:lnSpc>
                <a:spcPct val="120000"/>
              </a:lnSpc>
              <a:buNone/>
            </a:pPr>
            <a:r>
              <a:rPr lang="en-US"/>
              <a:t>Purpose: </a:t>
            </a:r>
            <a:r>
              <a:rPr lang="en-US" i="1">
                <a:ea typeface="+mn-lt"/>
                <a:cs typeface="+mn-lt"/>
              </a:rPr>
              <a:t>Naming what the Holy Spirit is already doing — and where we are being invited to grow:</a:t>
            </a:r>
            <a:endParaRPr lang="en-US">
              <a:ea typeface="+mn-lt"/>
              <a:cs typeface="+mn-lt"/>
            </a:endParaRPr>
          </a:p>
          <a:p>
            <a:r>
              <a:rPr lang="en-US" i="1">
                <a:ea typeface="+mn-lt"/>
                <a:cs typeface="+mn-lt"/>
              </a:rPr>
              <a:t>Discerning priorities together</a:t>
            </a:r>
            <a:endParaRPr lang="en-US"/>
          </a:p>
          <a:p>
            <a:r>
              <a:rPr lang="en-US" i="1">
                <a:ea typeface="+mn-lt"/>
                <a:cs typeface="+mn-lt"/>
              </a:rPr>
              <a:t>Strengthening and sharing what is life-giving and leading to growth (Beacons)</a:t>
            </a:r>
            <a:endParaRPr lang="en-US"/>
          </a:p>
          <a:p>
            <a:r>
              <a:rPr lang="en-US" i="1">
                <a:ea typeface="+mn-lt"/>
                <a:cs typeface="+mn-lt"/>
              </a:rPr>
              <a:t>Addressing pressures honestly and prayerfully</a:t>
            </a:r>
            <a:endParaRPr lang="en-US"/>
          </a:p>
          <a:p>
            <a:pPr marL="0" indent="0">
              <a:buNone/>
            </a:pPr>
            <a:endParaRPr lang="en-US"/>
          </a:p>
          <a:p>
            <a:pPr marL="0" indent="0">
              <a:lnSpc>
                <a:spcPct val="120000"/>
              </a:lnSpc>
              <a:buNone/>
            </a:pPr>
            <a:r>
              <a:rPr lang="en-US"/>
              <a:t>There are a set of questions built around Mission- What is our parish community here to do? (</a:t>
            </a:r>
            <a:r>
              <a:rPr lang="en-US" i="1"/>
              <a:t>worship, teach, serve, community)</a:t>
            </a:r>
          </a:p>
          <a:p>
            <a:pPr marL="0" indent="0">
              <a:buNone/>
            </a:pPr>
            <a:r>
              <a:rPr lang="en-US"/>
              <a:t>Stewardship – The sustainability of our people, finances and properties</a:t>
            </a:r>
          </a:p>
          <a:p>
            <a:endParaRPr lang="en-US"/>
          </a:p>
        </p:txBody>
      </p:sp>
      <p:sp>
        <p:nvSpPr>
          <p:cNvPr id="4" name="Slide Number Placeholder 3"/>
          <p:cNvSpPr>
            <a:spLocks noGrp="1"/>
          </p:cNvSpPr>
          <p:nvPr>
            <p:ph type="sldNum" sz="quarter" idx="5"/>
          </p:nvPr>
        </p:nvSpPr>
        <p:spPr>
          <a:xfrm>
            <a:off x="2692988" y="505239"/>
            <a:ext cx="4050453" cy="347002"/>
          </a:xfrm>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1109709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33400" y="522288"/>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533400" y="3820260"/>
            <a:ext cx="5334000" cy="3132693"/>
          </a:xfrm>
          <a:prstGeom prst="rect">
            <a:avLst/>
          </a:prstGeom>
        </p:spPr>
        <p:txBody>
          <a:bodyPr vert="horz" lIns="93177" tIns="46589" rIns="93177" bIns="46589" rtlCol="0"/>
          <a:lstStyle/>
          <a:p>
            <a:r>
              <a:rPr lang="en-US" b="1"/>
              <a:t>E1 WORSHIP — Celebrating the Sacraments as Places of Encounter</a:t>
            </a:r>
          </a:p>
          <a:p>
            <a:r>
              <a:rPr lang="en-US" b="1"/>
              <a:t>What is going well?</a:t>
            </a:r>
          </a:p>
          <a:p>
            <a:r>
              <a:rPr lang="en-US" b="1"/>
              <a:t>Where are the challenges?</a:t>
            </a:r>
          </a:p>
          <a:p>
            <a:endParaRPr lang="en-US"/>
          </a:p>
          <a:p>
            <a:r>
              <a:rPr lang="en-US" b="1"/>
              <a:t>Prompts:</a:t>
            </a:r>
          </a:p>
          <a:p>
            <a:pPr marL="174708" indent="-174708">
              <a:buFont typeface="Arial" panose="020B0604020202020204" pitchFamily="34" charset="0"/>
              <a:buChar char="•"/>
            </a:pPr>
            <a:r>
              <a:rPr lang="en-US" i="1"/>
              <a:t>How do people experience our Masses and sacramental celebrations?</a:t>
            </a:r>
          </a:p>
          <a:p>
            <a:pPr marL="174708" indent="-174708">
              <a:buFont typeface="Arial" panose="020B0604020202020204" pitchFamily="34" charset="0"/>
              <a:buChar char="•"/>
            </a:pPr>
            <a:r>
              <a:rPr lang="en-US" i="1"/>
              <a:t>How might this change in the next 5–8 years?</a:t>
            </a:r>
          </a:p>
          <a:p>
            <a:pPr marL="174708" indent="-174708">
              <a:buFont typeface="Arial" panose="020B0604020202020204" pitchFamily="34" charset="0"/>
              <a:buChar char="•"/>
            </a:pPr>
            <a:r>
              <a:rPr lang="en-US" i="1"/>
              <a:t>How do we support families before and after sacraments?</a:t>
            </a:r>
          </a:p>
          <a:p>
            <a:pPr marL="174708" indent="-174708">
              <a:buFont typeface="Arial" panose="020B0604020202020204" pitchFamily="34" charset="0"/>
              <a:buChar char="•"/>
            </a:pPr>
            <a:r>
              <a:rPr lang="en-US" i="1"/>
              <a:t>What helps people stay connected after moments of encounter?</a:t>
            </a:r>
          </a:p>
          <a:p>
            <a:pPr marL="174708" indent="-174708">
              <a:buFont typeface="Arial" panose="020B0604020202020204" pitchFamily="34" charset="0"/>
              <a:buChar char="•"/>
            </a:pPr>
            <a:r>
              <a:rPr lang="en-US" i="1"/>
              <a:t>What prayer opportunities exist beyond the Mass?</a:t>
            </a:r>
          </a:p>
          <a:p>
            <a:pPr marL="174708" indent="-174708">
              <a:buFont typeface="Arial" panose="020B0604020202020204" pitchFamily="34" charset="0"/>
              <a:buChar char="•"/>
            </a:pPr>
            <a:r>
              <a:rPr lang="en-US" i="1"/>
              <a:t>What will it look like if there were three or two or even one priest in your area?</a:t>
            </a:r>
          </a:p>
          <a:p>
            <a:pPr marL="174708" indent="-174708">
              <a:buFont typeface="Arial" panose="020B0604020202020204" pitchFamily="34" charset="0"/>
              <a:buChar char="•"/>
            </a:pPr>
            <a:r>
              <a:rPr lang="en-US" i="1"/>
              <a:t>Where would they live?</a:t>
            </a:r>
          </a:p>
          <a:p>
            <a:pPr marL="174708" indent="-174708">
              <a:buFont typeface="Arial" panose="020B0604020202020204" pitchFamily="34" charset="0"/>
              <a:buChar char="•"/>
            </a:pPr>
            <a:r>
              <a:rPr lang="en-US" i="1"/>
              <a:t>What three Sunday Masses could be offered by each priest? </a:t>
            </a:r>
          </a:p>
          <a:p>
            <a:pPr marL="174708" indent="-174708">
              <a:buFont typeface="Arial" panose="020B0604020202020204" pitchFamily="34" charset="0"/>
              <a:buChar char="•"/>
            </a:pPr>
            <a:r>
              <a:rPr lang="en-US" i="1"/>
              <a:t>How might worship continue if we had no resident priest?</a:t>
            </a:r>
          </a:p>
          <a:p>
            <a:pPr marL="174708" indent="-174708">
              <a:buFont typeface="Arial" panose="020B0604020202020204" pitchFamily="34" charset="0"/>
              <a:buChar char="•"/>
            </a:pPr>
            <a:r>
              <a:rPr lang="en-US" i="1"/>
              <a:t>Are we burying more parishioners than we </a:t>
            </a:r>
            <a:r>
              <a:rPr lang="en-US" i="1" err="1"/>
              <a:t>baptise</a:t>
            </a:r>
            <a:r>
              <a:rPr lang="en-US" i="1"/>
              <a:t>?</a:t>
            </a:r>
          </a:p>
          <a:p>
            <a:pPr marL="174708" indent="-174708">
              <a:buFont typeface="Arial" panose="020B0604020202020204" pitchFamily="34" charset="0"/>
              <a:buChar char="•"/>
            </a:pPr>
            <a:endParaRPr lang="en-US" i="1"/>
          </a:p>
          <a:p>
            <a:endParaRPr lang="en-US"/>
          </a:p>
        </p:txBody>
      </p:sp>
      <p:sp>
        <p:nvSpPr>
          <p:cNvPr id="7" name="Slide Number Placeholder 6"/>
          <p:cNvSpPr>
            <a:spLocks noGrp="1"/>
          </p:cNvSpPr>
          <p:nvPr>
            <p:ph type="sldNum" sz="quarter" idx="5"/>
          </p:nvPr>
        </p:nvSpPr>
        <p:spPr>
          <a:xfrm>
            <a:off x="2667000" y="542006"/>
            <a:ext cx="4050453" cy="347002"/>
          </a:xfrm>
          <a:prstGeom prst="rect">
            <a:avLst/>
          </a:prstGeom>
        </p:spPr>
        <p:txBody>
          <a:bodyPr vert="horz" lIns="93177" tIns="46589" rIns="93177" bIns="46589" rtlCol="0" anchor="b"/>
          <a:lstStyle>
            <a:lvl1pPr algn="r">
              <a:defRPr sz="1200"/>
            </a:lvl1pPr>
          </a:lstStyle>
          <a:p>
            <a:r>
              <a:rPr lang="en-US"/>
              <a:t>32</a:t>
            </a:r>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57200" y="495300"/>
            <a:ext cx="5214938" cy="293370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457200" y="3658334"/>
            <a:ext cx="5374640" cy="3132693"/>
          </a:xfrm>
          <a:prstGeom prst="rect">
            <a:avLst/>
          </a:prstGeom>
        </p:spPr>
        <p:txBody>
          <a:bodyPr vert="horz" lIns="93177" tIns="46589" rIns="93177" bIns="46589" rtlCol="0"/>
          <a:lstStyle/>
          <a:p>
            <a:r>
              <a:rPr lang="en-US" b="1"/>
              <a:t>E2 TEACH — Handing on the Faith</a:t>
            </a:r>
          </a:p>
          <a:p>
            <a:r>
              <a:rPr lang="en-US" b="1"/>
              <a:t>What is going well?</a:t>
            </a:r>
          </a:p>
          <a:p>
            <a:r>
              <a:rPr lang="en-US" b="1"/>
              <a:t>Where are the challenges?</a:t>
            </a:r>
          </a:p>
          <a:p>
            <a:endParaRPr lang="en-US"/>
          </a:p>
          <a:p>
            <a:r>
              <a:rPr lang="en-US" b="1"/>
              <a:t>Prompts:</a:t>
            </a:r>
          </a:p>
          <a:p>
            <a:pPr marL="174708" indent="-174708">
              <a:buFont typeface="Arial" panose="020B0604020202020204" pitchFamily="34" charset="0"/>
              <a:buChar char="•"/>
            </a:pPr>
            <a:r>
              <a:rPr lang="en-US" i="1"/>
              <a:t>How are people of all ages in the community growing in faith and understanding?</a:t>
            </a:r>
          </a:p>
          <a:p>
            <a:pPr marL="174708" indent="-174708">
              <a:buFont typeface="Arial" panose="020B0604020202020204" pitchFamily="34" charset="0"/>
              <a:buChar char="•"/>
            </a:pPr>
            <a:r>
              <a:rPr lang="en-US" i="1"/>
              <a:t>How might this look in 5–8 years?</a:t>
            </a:r>
          </a:p>
          <a:p>
            <a:pPr marL="174708" indent="-174708">
              <a:buFont typeface="Arial" panose="020B0604020202020204" pitchFamily="34" charset="0"/>
              <a:buChar char="•"/>
            </a:pPr>
            <a:r>
              <a:rPr lang="en-US" i="1"/>
              <a:t>How are young people learning, leading, and serving today, and how might we strengthen this over the next few years?</a:t>
            </a:r>
          </a:p>
          <a:p>
            <a:pPr marL="174708" indent="-174708">
              <a:buFont typeface="Arial" panose="020B0604020202020204" pitchFamily="34" charset="0"/>
              <a:buChar char="•"/>
            </a:pPr>
            <a:r>
              <a:rPr lang="en-US" i="1"/>
              <a:t>How are we working with our Catholic schools now, and how might that partnership develop in the years ahead?</a:t>
            </a:r>
          </a:p>
          <a:p>
            <a:pPr marL="174708" indent="-174708">
              <a:buFont typeface="Arial" panose="020B0604020202020204" pitchFamily="34" charset="0"/>
              <a:buChar char="•"/>
            </a:pPr>
            <a:r>
              <a:rPr lang="en-US" i="1"/>
              <a:t>How sustainable are our catechetical </a:t>
            </a:r>
            <a:r>
              <a:rPr lang="en-US" i="1" err="1"/>
              <a:t>programmes</a:t>
            </a:r>
            <a:r>
              <a:rPr lang="en-US" i="1"/>
              <a:t>?</a:t>
            </a:r>
          </a:p>
          <a:p>
            <a:pPr marL="174708" indent="-174708">
              <a:buFont typeface="Arial" panose="020B0604020202020204" pitchFamily="34" charset="0"/>
              <a:buChar char="•"/>
            </a:pPr>
            <a:r>
              <a:rPr lang="en-US" i="1"/>
              <a:t>How are we preparing future leaders and catechists?</a:t>
            </a:r>
          </a:p>
          <a:p>
            <a:endParaRPr lang="en-US"/>
          </a:p>
        </p:txBody>
      </p:sp>
      <p:sp>
        <p:nvSpPr>
          <p:cNvPr id="7" name="Slide Number Placeholder 6"/>
          <p:cNvSpPr>
            <a:spLocks noGrp="1"/>
          </p:cNvSpPr>
          <p:nvPr>
            <p:ph type="sldNum" sz="quarter" idx="5"/>
          </p:nvPr>
        </p:nvSpPr>
        <p:spPr>
          <a:xfrm>
            <a:off x="5831840" y="514591"/>
            <a:ext cx="995150" cy="347002"/>
          </a:xfrm>
          <a:prstGeom prst="rect">
            <a:avLst/>
          </a:prstGeom>
        </p:spPr>
        <p:txBody>
          <a:bodyPr vert="horz" lIns="93177" tIns="46589" rIns="93177" bIns="46589" rtlCol="0" anchor="b"/>
          <a:lstStyle>
            <a:lvl1pPr algn="r">
              <a:defRPr sz="1200"/>
            </a:lvl1pPr>
          </a:lstStyle>
          <a:p>
            <a:r>
              <a:rPr lang="en-US"/>
              <a:t>33</a:t>
            </a:r>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57200" y="522288"/>
            <a:ext cx="4638675" cy="26098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457200" y="3825083"/>
            <a:ext cx="5686213" cy="3132693"/>
          </a:xfrm>
          <a:prstGeom prst="rect">
            <a:avLst/>
          </a:prstGeom>
        </p:spPr>
        <p:txBody>
          <a:bodyPr vert="horz" lIns="93177" tIns="46589" rIns="93177" bIns="46589" rtlCol="0"/>
          <a:lstStyle/>
          <a:p>
            <a:r>
              <a:rPr lang="en-US" b="1"/>
              <a:t>E3 SERVE — Sharing Christ’s Love in Action</a:t>
            </a:r>
          </a:p>
          <a:p>
            <a:r>
              <a:rPr lang="en-US" b="1"/>
              <a:t>What is going well?</a:t>
            </a:r>
          </a:p>
          <a:p>
            <a:r>
              <a:rPr lang="en-US" b="1"/>
              <a:t>Where are the challenges?</a:t>
            </a:r>
          </a:p>
          <a:p>
            <a:endParaRPr lang="en-US"/>
          </a:p>
          <a:p>
            <a:r>
              <a:rPr lang="en-US" b="1"/>
              <a:t>Prompts:</a:t>
            </a:r>
          </a:p>
          <a:p>
            <a:pPr marL="174708" indent="-174708">
              <a:buFont typeface="Arial" panose="020B0604020202020204" pitchFamily="34" charset="0"/>
              <a:buChar char="•"/>
            </a:pPr>
            <a:r>
              <a:rPr lang="en-US" i="1"/>
              <a:t>What needs in the community do we currently respond to?</a:t>
            </a:r>
          </a:p>
          <a:p>
            <a:pPr marL="174708" indent="-174708">
              <a:buFont typeface="Arial" panose="020B0604020202020204" pitchFamily="34" charset="0"/>
              <a:buChar char="•"/>
            </a:pPr>
            <a:r>
              <a:rPr lang="en-US" i="1"/>
              <a:t>How do we work with other groups to respond to the needs in the area?</a:t>
            </a:r>
          </a:p>
          <a:p>
            <a:pPr marL="174708" indent="-174708">
              <a:buFont typeface="Arial" panose="020B0604020202020204" pitchFamily="34" charset="0"/>
              <a:buChar char="•"/>
            </a:pPr>
            <a:r>
              <a:rPr lang="en-US" i="1"/>
              <a:t>What might these needs look like in 5–8 years?</a:t>
            </a:r>
          </a:p>
          <a:p>
            <a:pPr marL="174708" indent="-174708">
              <a:buFont typeface="Arial" panose="020B0604020202020204" pitchFamily="34" charset="0"/>
              <a:buChar char="•"/>
            </a:pPr>
            <a:r>
              <a:rPr lang="en-US" i="1"/>
              <a:t>What concrete social action does your community provide for the area?</a:t>
            </a:r>
          </a:p>
          <a:p>
            <a:pPr marL="174708" indent="-174708">
              <a:buFont typeface="Arial" panose="020B0604020202020204" pitchFamily="34" charset="0"/>
              <a:buChar char="•"/>
            </a:pPr>
            <a:r>
              <a:rPr lang="en-US" i="1"/>
              <a:t>Even with fewer clergy and volunteers, how could we maintain and develop our social action?</a:t>
            </a:r>
          </a:p>
          <a:p>
            <a:pPr marL="174708" indent="-174708">
              <a:buFont typeface="Arial" panose="020B0604020202020204" pitchFamily="34" charset="0"/>
              <a:buChar char="•"/>
            </a:pPr>
            <a:r>
              <a:rPr lang="en-US" i="1"/>
              <a:t>How well do we include younger generations in service?</a:t>
            </a:r>
          </a:p>
          <a:p>
            <a:pPr marL="174708" indent="-174708">
              <a:buFont typeface="Arial" panose="020B0604020202020204" pitchFamily="34" charset="0"/>
              <a:buChar char="•"/>
            </a:pPr>
            <a:r>
              <a:rPr lang="en-US" i="1"/>
              <a:t>How well is lay leadership supporting our outreach now, and what will be needed for long-term sustainability?</a:t>
            </a:r>
          </a:p>
          <a:p>
            <a:pPr marL="174708" indent="-174708">
              <a:buFont typeface="Arial" panose="020B0604020202020204" pitchFamily="34" charset="0"/>
              <a:buChar char="•"/>
            </a:pPr>
            <a:endParaRPr lang="en-US" i="1"/>
          </a:p>
        </p:txBody>
      </p:sp>
      <p:sp>
        <p:nvSpPr>
          <p:cNvPr id="7" name="Slide Number Placeholder 6"/>
          <p:cNvSpPr>
            <a:spLocks noGrp="1"/>
          </p:cNvSpPr>
          <p:nvPr>
            <p:ph type="sldNum" sz="quarter" idx="5"/>
          </p:nvPr>
        </p:nvSpPr>
        <p:spPr>
          <a:xfrm>
            <a:off x="2667000" y="522288"/>
            <a:ext cx="4050453" cy="347002"/>
          </a:xfrm>
          <a:prstGeom prst="rect">
            <a:avLst/>
          </a:prstGeom>
        </p:spPr>
        <p:txBody>
          <a:bodyPr vert="horz" lIns="93177" tIns="46589" rIns="93177" bIns="46589" rtlCol="0" anchor="b"/>
          <a:lstStyle>
            <a:lvl1pPr algn="r">
              <a:defRPr sz="1200"/>
            </a:lvl1pPr>
          </a:lstStyle>
          <a:p>
            <a:r>
              <a:rPr lang="en-US"/>
              <a:t>34</a:t>
            </a:r>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487363"/>
            <a:ext cx="5364163" cy="3017837"/>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381000" y="3825083"/>
            <a:ext cx="5530427" cy="3132693"/>
          </a:xfrm>
          <a:prstGeom prst="rect">
            <a:avLst/>
          </a:prstGeom>
        </p:spPr>
        <p:txBody>
          <a:bodyPr vert="horz" lIns="93177" tIns="46589" rIns="93177" bIns="46589" rtlCol="0"/>
          <a:lstStyle/>
          <a:p>
            <a:r>
              <a:rPr lang="en-US" b="1"/>
              <a:t>E4 COMMUNITY — Building a Family of Faith</a:t>
            </a:r>
          </a:p>
          <a:p>
            <a:r>
              <a:rPr lang="en-US" b="1"/>
              <a:t>What is going well?</a:t>
            </a:r>
          </a:p>
          <a:p>
            <a:r>
              <a:rPr lang="en-US" b="1"/>
              <a:t>Where are the challenges?</a:t>
            </a:r>
          </a:p>
          <a:p>
            <a:endParaRPr lang="en-US"/>
          </a:p>
          <a:p>
            <a:r>
              <a:rPr lang="en-US" b="1"/>
              <a:t>Prompts:</a:t>
            </a:r>
          </a:p>
          <a:p>
            <a:pPr marL="174708" indent="-174708">
              <a:buFont typeface="Arial" panose="020B0604020202020204" pitchFamily="34" charset="0"/>
              <a:buChar char="•"/>
            </a:pPr>
            <a:r>
              <a:rPr lang="en-US" i="1"/>
              <a:t>How do people experience welcome and belonging?</a:t>
            </a:r>
          </a:p>
          <a:p>
            <a:pPr marL="174708" indent="-174708">
              <a:buFont typeface="Arial" panose="020B0604020202020204" pitchFamily="34" charset="0"/>
              <a:buChar char="•"/>
            </a:pPr>
            <a:r>
              <a:rPr lang="en-US" i="1"/>
              <a:t>How do we support the vulnerable and isolated?</a:t>
            </a:r>
          </a:p>
          <a:p>
            <a:pPr marL="174708" indent="-174708">
              <a:buFont typeface="Arial" panose="020B0604020202020204" pitchFamily="34" charset="0"/>
              <a:buChar char="•"/>
            </a:pPr>
            <a:r>
              <a:rPr lang="en-US" i="1"/>
              <a:t>What strengthens our resilience and joy?</a:t>
            </a:r>
          </a:p>
          <a:p>
            <a:pPr marL="174708" indent="-174708">
              <a:buFont typeface="Arial" panose="020B0604020202020204" pitchFamily="34" charset="0"/>
              <a:buChar char="•"/>
            </a:pPr>
            <a:r>
              <a:rPr lang="en-US" i="1"/>
              <a:t>What might threaten our future vitality?</a:t>
            </a:r>
          </a:p>
          <a:p>
            <a:pPr marL="174708" indent="-174708">
              <a:buFont typeface="Arial" panose="020B0604020202020204" pitchFamily="34" charset="0"/>
              <a:buChar char="•"/>
            </a:pPr>
            <a:r>
              <a:rPr lang="en-US" i="1"/>
              <a:t>How are decisions and responsibilities shared today, and what patterns of leadership will we need for the future?</a:t>
            </a:r>
          </a:p>
          <a:p>
            <a:pPr marL="174708" indent="-174708">
              <a:buFont typeface="Arial" panose="020B0604020202020204" pitchFamily="34" charset="0"/>
              <a:buChar char="•"/>
            </a:pPr>
            <a:r>
              <a:rPr lang="en-US" i="1"/>
              <a:t>How well do we support priests, deacons, volunteers, and staff today, and what support will be needed for a healthy community in the future?</a:t>
            </a:r>
          </a:p>
          <a:p>
            <a:pPr marL="174708" indent="-174708">
              <a:buFont typeface="Arial" panose="020B0604020202020204" pitchFamily="34" charset="0"/>
              <a:buChar char="•"/>
            </a:pPr>
            <a:r>
              <a:rPr lang="en-US" i="1"/>
              <a:t>In what ways do we embrace the differences we see in our community?</a:t>
            </a:r>
          </a:p>
          <a:p>
            <a:pPr marL="174708" indent="-174708">
              <a:buFont typeface="Arial" panose="020B0604020202020204" pitchFamily="34" charset="0"/>
              <a:buChar char="•"/>
            </a:pPr>
            <a:r>
              <a:rPr lang="en-US" i="1"/>
              <a:t>In what ways are we building community ecumenically?</a:t>
            </a:r>
          </a:p>
          <a:p>
            <a:endParaRPr lang="en-US"/>
          </a:p>
        </p:txBody>
      </p:sp>
      <p:sp>
        <p:nvSpPr>
          <p:cNvPr id="7" name="Slide Number Placeholder 6"/>
          <p:cNvSpPr>
            <a:spLocks noGrp="1"/>
          </p:cNvSpPr>
          <p:nvPr>
            <p:ph type="sldNum" sz="quarter" idx="5"/>
          </p:nvPr>
        </p:nvSpPr>
        <p:spPr>
          <a:xfrm>
            <a:off x="5911427" y="487363"/>
            <a:ext cx="717973" cy="347002"/>
          </a:xfrm>
          <a:prstGeom prst="rect">
            <a:avLst/>
          </a:prstGeom>
        </p:spPr>
        <p:txBody>
          <a:bodyPr vert="horz" lIns="93177" tIns="46589" rIns="93177" bIns="46589" rtlCol="0" anchor="b"/>
          <a:lstStyle>
            <a:lvl1pPr algn="r">
              <a:defRPr sz="1200"/>
            </a:lvl1pPr>
          </a:lstStyle>
          <a:p>
            <a:r>
              <a:rPr lang="en-US"/>
              <a:t>35</a:t>
            </a:r>
            <a:endParaRPr 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3538" y="371475"/>
            <a:ext cx="5975350" cy="3362325"/>
          </a:xfrm>
        </p:spPr>
      </p:sp>
      <p:sp>
        <p:nvSpPr>
          <p:cNvPr id="3" name="Notes Placeholder 2"/>
          <p:cNvSpPr>
            <a:spLocks noGrp="1"/>
          </p:cNvSpPr>
          <p:nvPr>
            <p:ph type="body" idx="1"/>
          </p:nvPr>
        </p:nvSpPr>
        <p:spPr>
          <a:xfrm>
            <a:off x="363538" y="4114800"/>
            <a:ext cx="6033541" cy="4041913"/>
          </a:xfrm>
        </p:spPr>
        <p:txBody>
          <a:bodyPr/>
          <a:lstStyle/>
          <a:p>
            <a:endParaRPr lang="en-US"/>
          </a:p>
        </p:txBody>
      </p:sp>
      <p:sp>
        <p:nvSpPr>
          <p:cNvPr id="4" name="Slide Number Placeholder 3"/>
          <p:cNvSpPr>
            <a:spLocks noGrp="1"/>
          </p:cNvSpPr>
          <p:nvPr>
            <p:ph type="sldNum" sz="quarter" idx="5"/>
          </p:nvPr>
        </p:nvSpPr>
        <p:spPr>
          <a:xfrm>
            <a:off x="2683687" y="404192"/>
            <a:ext cx="4050453" cy="347002"/>
          </a:xfrm>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3395208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57200" y="506413"/>
            <a:ext cx="5194300" cy="2922587"/>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468775" y="3962400"/>
            <a:ext cx="5175813" cy="3132693"/>
          </a:xfrm>
          <a:prstGeom prst="rect">
            <a:avLst/>
          </a:prstGeom>
        </p:spPr>
        <p:txBody>
          <a:bodyPr vert="horz" lIns="93177" tIns="46589" rIns="93177" bIns="46589" rtlCol="0"/>
          <a:lstStyle/>
          <a:p>
            <a:r>
              <a:rPr lang="en-US">
                <a:solidFill>
                  <a:srgbClr val="000000"/>
                </a:solidFill>
                <a:latin typeface="Univers Light"/>
                <a:ea typeface="Univers Light"/>
                <a:cs typeface="Univers Light"/>
                <a:sym typeface="Univers Light"/>
              </a:rPr>
              <a:t>NB. Question prompts are from </a:t>
            </a:r>
            <a:r>
              <a:rPr lang="en-US" b="1">
                <a:solidFill>
                  <a:srgbClr val="991B1E"/>
                </a:solidFill>
                <a:latin typeface="Univers Bold"/>
                <a:ea typeface="Univers Bold"/>
                <a:cs typeface="Univers Bold"/>
                <a:sym typeface="Univers Bold"/>
              </a:rPr>
              <a:t>Part F1</a:t>
            </a:r>
            <a:r>
              <a:rPr lang="en-US">
                <a:solidFill>
                  <a:srgbClr val="000000"/>
                </a:solidFill>
                <a:latin typeface="Univers Light"/>
                <a:ea typeface="Univers Light"/>
                <a:cs typeface="Univers Light"/>
                <a:sym typeface="Univers Light"/>
              </a:rPr>
              <a:t> of the </a:t>
            </a:r>
            <a:r>
              <a:rPr lang="en-US" b="1">
                <a:solidFill>
                  <a:srgbClr val="000000"/>
                </a:solidFill>
                <a:latin typeface="Univers Bold"/>
                <a:ea typeface="Univers Bold"/>
                <a:cs typeface="Univers Bold"/>
                <a:sym typeface="Univers Bold"/>
              </a:rPr>
              <a:t>Pastoral Strategy Mission Discernment Toolkit</a:t>
            </a:r>
            <a:r>
              <a:rPr lang="en-US">
                <a:solidFill>
                  <a:srgbClr val="000000"/>
                </a:solidFill>
                <a:latin typeface="Univers Light"/>
                <a:ea typeface="Univers Light"/>
                <a:cs typeface="Univers Light"/>
                <a:sym typeface="Univers Light"/>
              </a:rPr>
              <a:t> to help guide your conversation.</a:t>
            </a:r>
            <a:endParaRPr lang="en-US"/>
          </a:p>
        </p:txBody>
      </p:sp>
      <p:sp>
        <p:nvSpPr>
          <p:cNvPr id="7" name="Slide Number Placeholder 6"/>
          <p:cNvSpPr>
            <a:spLocks noGrp="1"/>
          </p:cNvSpPr>
          <p:nvPr>
            <p:ph type="sldNum" sz="quarter" idx="5"/>
          </p:nvPr>
        </p:nvSpPr>
        <p:spPr>
          <a:xfrm>
            <a:off x="6019800" y="506413"/>
            <a:ext cx="697653" cy="347002"/>
          </a:xfrm>
          <a:prstGeom prst="rect">
            <a:avLst/>
          </a:prstGeom>
        </p:spPr>
        <p:txBody>
          <a:bodyPr vert="horz" lIns="93177" tIns="46589" rIns="93177" bIns="46589" rtlCol="0" anchor="b"/>
          <a:lstStyle>
            <a:lvl1pPr algn="r">
              <a:defRPr sz="1200"/>
            </a:lvl1pPr>
          </a:lstStyle>
          <a:p>
            <a:r>
              <a:rPr lang="en-US"/>
              <a:t>36</a:t>
            </a:r>
            <a:endParaRPr 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57200" y="465138"/>
            <a:ext cx="5132388" cy="2887662"/>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465881" y="3657600"/>
            <a:ext cx="5181600" cy="3132693"/>
          </a:xfrm>
          <a:prstGeom prst="rect">
            <a:avLst/>
          </a:prstGeom>
        </p:spPr>
        <p:txBody>
          <a:bodyPr vert="horz" lIns="93177" tIns="46589" rIns="93177" bIns="46589" rtlCol="0"/>
          <a:lstStyle/>
          <a:p>
            <a:pPr defTabSz="931774">
              <a:defRPr/>
            </a:pPr>
            <a:r>
              <a:rPr lang="en-US">
                <a:solidFill>
                  <a:srgbClr val="000000"/>
                </a:solidFill>
                <a:latin typeface="Univers Light"/>
                <a:ea typeface="Univers Light"/>
                <a:cs typeface="Univers Light"/>
                <a:sym typeface="Univers Light"/>
              </a:rPr>
              <a:t>NB. Question prompts are from </a:t>
            </a:r>
            <a:r>
              <a:rPr lang="en-US" b="1">
                <a:solidFill>
                  <a:srgbClr val="991B1E"/>
                </a:solidFill>
                <a:latin typeface="Univers Bold"/>
                <a:ea typeface="Univers Bold"/>
                <a:cs typeface="Univers Bold"/>
                <a:sym typeface="Univers Bold"/>
              </a:rPr>
              <a:t>Part F2</a:t>
            </a:r>
            <a:r>
              <a:rPr lang="en-US">
                <a:solidFill>
                  <a:srgbClr val="000000"/>
                </a:solidFill>
                <a:latin typeface="Univers Light"/>
                <a:ea typeface="Univers Light"/>
                <a:cs typeface="Univers Light"/>
                <a:sym typeface="Univers Light"/>
              </a:rPr>
              <a:t> of the </a:t>
            </a:r>
            <a:r>
              <a:rPr lang="en-US" b="1">
                <a:solidFill>
                  <a:srgbClr val="000000"/>
                </a:solidFill>
                <a:latin typeface="Univers Bold"/>
                <a:ea typeface="Univers Bold"/>
                <a:cs typeface="Univers Bold"/>
                <a:sym typeface="Univers Bold"/>
              </a:rPr>
              <a:t>Pastoral Strategy Mission Discernment Toolkit</a:t>
            </a:r>
            <a:r>
              <a:rPr lang="en-US">
                <a:solidFill>
                  <a:srgbClr val="000000"/>
                </a:solidFill>
                <a:latin typeface="Univers Light"/>
                <a:ea typeface="Univers Light"/>
                <a:cs typeface="Univers Light"/>
                <a:sym typeface="Univers Light"/>
              </a:rPr>
              <a:t> to help guide your conversation.</a:t>
            </a:r>
            <a:endParaRPr lang="en-US"/>
          </a:p>
          <a:p>
            <a:endParaRPr lang="en-US"/>
          </a:p>
        </p:txBody>
      </p:sp>
      <p:sp>
        <p:nvSpPr>
          <p:cNvPr id="7" name="Slide Number Placeholder 6"/>
          <p:cNvSpPr>
            <a:spLocks noGrp="1"/>
          </p:cNvSpPr>
          <p:nvPr>
            <p:ph type="sldNum" sz="quarter" idx="5"/>
          </p:nvPr>
        </p:nvSpPr>
        <p:spPr>
          <a:xfrm>
            <a:off x="5791200" y="484429"/>
            <a:ext cx="1002453" cy="347002"/>
          </a:xfrm>
          <a:prstGeom prst="rect">
            <a:avLst/>
          </a:prstGeom>
        </p:spPr>
        <p:txBody>
          <a:bodyPr vert="horz" lIns="93177" tIns="46589" rIns="93177" bIns="46589" rtlCol="0" anchor="b"/>
          <a:lstStyle>
            <a:lvl1pPr algn="r">
              <a:defRPr sz="1200"/>
            </a:lvl1pPr>
          </a:lstStyle>
          <a:p>
            <a:r>
              <a:rPr lang="en-US"/>
              <a:t>37</a:t>
            </a:r>
            <a:endParaRPr 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57200" y="500063"/>
            <a:ext cx="5070475" cy="2852737"/>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438873" y="3657600"/>
            <a:ext cx="5174822" cy="3132693"/>
          </a:xfrm>
          <a:prstGeom prst="rect">
            <a:avLst/>
          </a:prstGeom>
        </p:spPr>
        <p:txBody>
          <a:bodyPr vert="horz" lIns="93177" tIns="46589" rIns="93177" bIns="46589" rtlCol="0"/>
          <a:lstStyle/>
          <a:p>
            <a:pPr defTabSz="931774">
              <a:defRPr/>
            </a:pPr>
            <a:r>
              <a:rPr lang="en-US">
                <a:solidFill>
                  <a:srgbClr val="000000"/>
                </a:solidFill>
                <a:latin typeface="Univers Light"/>
                <a:ea typeface="Univers Light"/>
                <a:cs typeface="Univers Light"/>
                <a:sym typeface="Univers Light"/>
              </a:rPr>
              <a:t>NB. Question prompts are from </a:t>
            </a:r>
            <a:r>
              <a:rPr lang="en-US" b="1">
                <a:solidFill>
                  <a:srgbClr val="991B1E"/>
                </a:solidFill>
                <a:latin typeface="Univers Bold"/>
                <a:ea typeface="Univers Bold"/>
                <a:cs typeface="Univers Bold"/>
                <a:sym typeface="Univers Bold"/>
              </a:rPr>
              <a:t>Part F3</a:t>
            </a:r>
            <a:r>
              <a:rPr lang="en-US">
                <a:solidFill>
                  <a:srgbClr val="000000"/>
                </a:solidFill>
                <a:latin typeface="Univers Light"/>
                <a:ea typeface="Univers Light"/>
                <a:cs typeface="Univers Light"/>
                <a:sym typeface="Univers Light"/>
              </a:rPr>
              <a:t> of the </a:t>
            </a:r>
            <a:r>
              <a:rPr lang="en-US" b="1">
                <a:solidFill>
                  <a:srgbClr val="000000"/>
                </a:solidFill>
                <a:latin typeface="Univers Bold"/>
                <a:ea typeface="Univers Bold"/>
                <a:cs typeface="Univers Bold"/>
                <a:sym typeface="Univers Bold"/>
              </a:rPr>
              <a:t>Pastoral Strategy Mission Discernment Toolkit</a:t>
            </a:r>
            <a:r>
              <a:rPr lang="en-US">
                <a:solidFill>
                  <a:srgbClr val="000000"/>
                </a:solidFill>
                <a:latin typeface="Univers Light"/>
                <a:ea typeface="Univers Light"/>
                <a:cs typeface="Univers Light"/>
                <a:sym typeface="Univers Light"/>
              </a:rPr>
              <a:t> to help guide your conversation.</a:t>
            </a:r>
            <a:endParaRPr lang="en-US"/>
          </a:p>
          <a:p>
            <a:endParaRPr lang="en-US"/>
          </a:p>
        </p:txBody>
      </p:sp>
      <p:sp>
        <p:nvSpPr>
          <p:cNvPr id="7" name="Slide Number Placeholder 6"/>
          <p:cNvSpPr>
            <a:spLocks noGrp="1"/>
          </p:cNvSpPr>
          <p:nvPr>
            <p:ph type="sldNum" sz="quarter" idx="5"/>
          </p:nvPr>
        </p:nvSpPr>
        <p:spPr>
          <a:xfrm>
            <a:off x="5632022" y="502846"/>
            <a:ext cx="1161631" cy="347002"/>
          </a:xfrm>
          <a:prstGeom prst="rect">
            <a:avLst/>
          </a:prstGeom>
        </p:spPr>
        <p:txBody>
          <a:bodyPr vert="horz" lIns="93177" tIns="46589" rIns="93177" bIns="46589" rtlCol="0" anchor="b"/>
          <a:lstStyle>
            <a:lvl1pPr algn="r">
              <a:defRPr sz="1200"/>
            </a:lvl1pPr>
          </a:lstStyle>
          <a:p>
            <a:r>
              <a:rPr lang="en-US"/>
              <a:t>38</a:t>
            </a:r>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6225" y="381000"/>
            <a:ext cx="5957888" cy="3352800"/>
          </a:xfrm>
        </p:spPr>
      </p:sp>
      <p:sp>
        <p:nvSpPr>
          <p:cNvPr id="3" name="Notes Placeholder 2"/>
          <p:cNvSpPr>
            <a:spLocks noGrp="1"/>
          </p:cNvSpPr>
          <p:nvPr>
            <p:ph type="body" idx="1"/>
          </p:nvPr>
        </p:nvSpPr>
        <p:spPr>
          <a:xfrm>
            <a:off x="279119" y="4191000"/>
            <a:ext cx="5948981" cy="3132693"/>
          </a:xfrm>
        </p:spPr>
        <p:txBody>
          <a:bodyPr/>
          <a:lstStyle/>
          <a:p>
            <a:endParaRPr lang="en-US"/>
          </a:p>
        </p:txBody>
      </p:sp>
      <p:sp>
        <p:nvSpPr>
          <p:cNvPr id="4" name="Slide Number Placeholder 3"/>
          <p:cNvSpPr>
            <a:spLocks noGrp="1"/>
          </p:cNvSpPr>
          <p:nvPr>
            <p:ph type="sldNum" sz="quarter" idx="5"/>
          </p:nvPr>
        </p:nvSpPr>
        <p:spPr>
          <a:xfrm>
            <a:off x="4392267" y="381000"/>
            <a:ext cx="2341908" cy="404191"/>
          </a:xfrm>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37684019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522288"/>
            <a:ext cx="4895850" cy="2754312"/>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381000" y="3657600"/>
            <a:ext cx="5373547" cy="3132693"/>
          </a:xfrm>
          <a:prstGeom prst="rect">
            <a:avLst/>
          </a:prstGeom>
        </p:spPr>
        <p:txBody>
          <a:bodyPr vert="horz" lIns="93177" tIns="46589" rIns="93177" bIns="46589" rtlCol="0"/>
          <a:lstStyle/>
          <a:p>
            <a:pPr defTabSz="931774">
              <a:defRPr/>
            </a:pPr>
            <a:r>
              <a:rPr lang="en-US">
                <a:solidFill>
                  <a:srgbClr val="000000"/>
                </a:solidFill>
                <a:latin typeface="Univers Light"/>
                <a:ea typeface="Univers Light"/>
                <a:cs typeface="Univers Light"/>
                <a:sym typeface="Univers Light"/>
              </a:rPr>
              <a:t>NB. Question prompts are from </a:t>
            </a:r>
            <a:r>
              <a:rPr lang="en-US" b="1">
                <a:solidFill>
                  <a:srgbClr val="991B1E"/>
                </a:solidFill>
                <a:latin typeface="Univers Bold"/>
                <a:ea typeface="Univers Bold"/>
                <a:cs typeface="Univers Bold"/>
                <a:sym typeface="Univers Bold"/>
              </a:rPr>
              <a:t>Part F4 </a:t>
            </a:r>
            <a:r>
              <a:rPr lang="en-US">
                <a:solidFill>
                  <a:srgbClr val="000000"/>
                </a:solidFill>
                <a:latin typeface="Univers Light"/>
                <a:ea typeface="Univers Light"/>
                <a:cs typeface="Univers Light"/>
                <a:sym typeface="Univers Light"/>
              </a:rPr>
              <a:t>of the </a:t>
            </a:r>
            <a:r>
              <a:rPr lang="en-US" b="1">
                <a:solidFill>
                  <a:srgbClr val="000000"/>
                </a:solidFill>
                <a:latin typeface="Univers Bold"/>
                <a:ea typeface="Univers Bold"/>
                <a:cs typeface="Univers Bold"/>
                <a:sym typeface="Univers Bold"/>
              </a:rPr>
              <a:t>Pastoral Strategy Mission Discernment Toolkit</a:t>
            </a:r>
            <a:r>
              <a:rPr lang="en-US">
                <a:solidFill>
                  <a:srgbClr val="000000"/>
                </a:solidFill>
                <a:latin typeface="Univers Light"/>
                <a:ea typeface="Univers Light"/>
                <a:cs typeface="Univers Light"/>
                <a:sym typeface="Univers Light"/>
              </a:rPr>
              <a:t> to help guide your conversation.</a:t>
            </a:r>
            <a:endParaRPr lang="en-US"/>
          </a:p>
          <a:p>
            <a:endParaRPr lang="en-US"/>
          </a:p>
        </p:txBody>
      </p:sp>
      <p:sp>
        <p:nvSpPr>
          <p:cNvPr id="7" name="Slide Number Placeholder 6"/>
          <p:cNvSpPr>
            <a:spLocks noGrp="1"/>
          </p:cNvSpPr>
          <p:nvPr>
            <p:ph type="sldNum" sz="quarter" idx="5"/>
          </p:nvPr>
        </p:nvSpPr>
        <p:spPr>
          <a:xfrm>
            <a:off x="5562600" y="512105"/>
            <a:ext cx="1066800" cy="347002"/>
          </a:xfrm>
          <a:prstGeom prst="rect">
            <a:avLst/>
          </a:prstGeom>
        </p:spPr>
        <p:txBody>
          <a:bodyPr vert="horz" lIns="93177" tIns="46589" rIns="93177" bIns="46589" rtlCol="0" anchor="b"/>
          <a:lstStyle>
            <a:lvl1pPr algn="r">
              <a:defRPr sz="1200"/>
            </a:lvl1pPr>
          </a:lstStyle>
          <a:p>
            <a:r>
              <a:rPr lang="en-US"/>
              <a:t>39</a:t>
            </a:r>
            <a:endParaRPr lang="cs-CZ"/>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549275"/>
            <a:ext cx="4638675" cy="2609850"/>
          </a:xfrm>
        </p:spPr>
      </p:sp>
      <p:sp>
        <p:nvSpPr>
          <p:cNvPr id="3" name="Notes Placeholder 2"/>
          <p:cNvSpPr>
            <a:spLocks noGrp="1"/>
          </p:cNvSpPr>
          <p:nvPr>
            <p:ph type="body" idx="1"/>
          </p:nvPr>
        </p:nvSpPr>
        <p:spPr>
          <a:xfrm>
            <a:off x="457200" y="3625758"/>
            <a:ext cx="5842000" cy="3132693"/>
          </a:xfrm>
        </p:spPr>
        <p:txBody>
          <a:bodyPr/>
          <a:lstStyle/>
          <a:p>
            <a:r>
              <a:rPr lang="en-GB" b="1"/>
              <a:t>Part G — Snapshot Summary &amp; Local Conclusions</a:t>
            </a:r>
            <a:endParaRPr lang="en-US"/>
          </a:p>
          <a:p>
            <a:r>
              <a:rPr lang="en-GB"/>
              <a:t>Summarise the key insights from Parts E and F. This summary will be used in your next stage of planning. We are reflecting on where communities are flourishing and can be held up as beacons of light to guide others. We are also reflecting on what needs to change.</a:t>
            </a:r>
            <a:endParaRPr lang="en-US"/>
          </a:p>
          <a:p>
            <a:r>
              <a:rPr lang="en-GB" b="1"/>
              <a:t>G1. What is thriving and must be strengthened?</a:t>
            </a:r>
            <a:endParaRPr lang="en-US"/>
          </a:p>
          <a:p>
            <a:r>
              <a:rPr lang="en-GB" b="1"/>
              <a:t>G2. What should be adjusted?</a:t>
            </a:r>
            <a:endParaRPr lang="en-US"/>
          </a:p>
          <a:p>
            <a:r>
              <a:rPr lang="en-GB" b="1"/>
              <a:t>G3. What drains Mission and may need to be released?</a:t>
            </a:r>
            <a:endParaRPr lang="en-US"/>
          </a:p>
          <a:p>
            <a:r>
              <a:rPr lang="en-GB" b="1"/>
              <a:t>G4. Where is the Holy Spirit prompting bold steps?</a:t>
            </a:r>
            <a:endParaRPr lang="en-US"/>
          </a:p>
          <a:p>
            <a:r>
              <a:rPr lang="en-GB" b="1"/>
              <a:t>G5. What are our next steps as a parish?</a:t>
            </a:r>
            <a:endParaRPr lang="en-US"/>
          </a:p>
          <a:p>
            <a:r>
              <a:rPr lang="en-GB"/>
              <a:t>Provide clear, honest, and prayerful conclusions that name what the Spirit seems to be asking of us now. Briefly describe how this discernment was reached </a:t>
            </a:r>
            <a:r>
              <a:rPr lang="en-GB" err="1"/>
              <a:t>e.g</a:t>
            </a:r>
            <a:r>
              <a:rPr lang="en-GB"/>
              <a:t> who was involved and how decisions were made. </a:t>
            </a:r>
            <a:endParaRPr lang="en-US"/>
          </a:p>
          <a:p>
            <a:endParaRPr lang="en-US"/>
          </a:p>
        </p:txBody>
      </p:sp>
      <p:sp>
        <p:nvSpPr>
          <p:cNvPr id="4" name="Slide Number Placeholder 3"/>
          <p:cNvSpPr>
            <a:spLocks noGrp="1"/>
          </p:cNvSpPr>
          <p:nvPr>
            <p:ph type="sldNum" sz="quarter" idx="5"/>
          </p:nvPr>
        </p:nvSpPr>
        <p:spPr>
          <a:xfrm>
            <a:off x="2590800" y="550240"/>
            <a:ext cx="4050453" cy="347002"/>
          </a:xfrm>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34583288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3E265-B546-162D-B502-1AA231E14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EC160-E55D-EDD2-731A-B3CD6DA6797B}"/>
              </a:ext>
            </a:extLst>
          </p:cNvPr>
          <p:cNvSpPr>
            <a:spLocks noGrp="1" noRot="1" noChangeAspect="1"/>
          </p:cNvSpPr>
          <p:nvPr>
            <p:ph type="sldImg"/>
          </p:nvPr>
        </p:nvSpPr>
        <p:spPr>
          <a:xfrm>
            <a:off x="223838" y="228600"/>
            <a:ext cx="5033962" cy="2832100"/>
          </a:xfrm>
        </p:spPr>
      </p:sp>
      <p:sp>
        <p:nvSpPr>
          <p:cNvPr id="3" name="Notes Placeholder 2">
            <a:extLst>
              <a:ext uri="{FF2B5EF4-FFF2-40B4-BE49-F238E27FC236}">
                <a16:creationId xmlns:a16="http://schemas.microsoft.com/office/drawing/2014/main" id="{AC5D9946-155E-9F20-172A-7C789EE770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1A3339-6D86-4473-7CCB-8F02BF3A74F4}"/>
              </a:ext>
            </a:extLst>
          </p:cNvPr>
          <p:cNvSpPr>
            <a:spLocks noGrp="1"/>
          </p:cNvSpPr>
          <p:nvPr>
            <p:ph type="sldNum" sz="quarter" idx="5"/>
          </p:nvPr>
        </p:nvSpPr>
        <p:spPr/>
        <p:txBody>
          <a:bodyPr/>
          <a:lstStyle/>
          <a:p>
            <a:fld id="{871B2431-D351-4C6E-A3CF-9DFAC0E3E050}" type="slidenum">
              <a:rPr lang="cs-CZ" smtClean="0"/>
              <a:t>39</a:t>
            </a:fld>
            <a:endParaRPr lang="cs-CZ"/>
          </a:p>
        </p:txBody>
      </p:sp>
    </p:spTree>
    <p:extLst>
      <p:ext uri="{BB962C8B-B14F-4D97-AF65-F5344CB8AC3E}">
        <p14:creationId xmlns:p14="http://schemas.microsoft.com/office/powerpoint/2010/main" val="19510401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BEEBF-0C60-E342-4D74-AF8B17FD5C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86D36-E58F-C5D1-A1AD-A354D0A23994}"/>
              </a:ext>
            </a:extLst>
          </p:cNvPr>
          <p:cNvSpPr>
            <a:spLocks noGrp="1" noRot="1" noChangeAspect="1"/>
          </p:cNvSpPr>
          <p:nvPr>
            <p:ph type="sldImg"/>
          </p:nvPr>
        </p:nvSpPr>
        <p:spPr>
          <a:xfrm>
            <a:off x="223838" y="228600"/>
            <a:ext cx="5033962" cy="2832100"/>
          </a:xfrm>
        </p:spPr>
      </p:sp>
      <p:sp>
        <p:nvSpPr>
          <p:cNvPr id="3" name="Notes Placeholder 2">
            <a:extLst>
              <a:ext uri="{FF2B5EF4-FFF2-40B4-BE49-F238E27FC236}">
                <a16:creationId xmlns:a16="http://schemas.microsoft.com/office/drawing/2014/main" id="{093A614B-9FE4-E929-F7D8-DD1544D722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C414E6-D3DE-9001-5CF3-49CB37091C10}"/>
              </a:ext>
            </a:extLst>
          </p:cNvPr>
          <p:cNvSpPr>
            <a:spLocks noGrp="1"/>
          </p:cNvSpPr>
          <p:nvPr>
            <p:ph type="sldNum" sz="quarter" idx="5"/>
          </p:nvPr>
        </p:nvSpPr>
        <p:spPr/>
        <p:txBody>
          <a:bodyPr/>
          <a:lstStyle/>
          <a:p>
            <a:fld id="{871B2431-D351-4C6E-A3CF-9DFAC0E3E050}" type="slidenum">
              <a:rPr lang="cs-CZ" smtClean="0"/>
              <a:t>40</a:t>
            </a:fld>
            <a:endParaRPr lang="cs-CZ"/>
          </a:p>
        </p:txBody>
      </p:sp>
    </p:spTree>
    <p:extLst>
      <p:ext uri="{BB962C8B-B14F-4D97-AF65-F5344CB8AC3E}">
        <p14:creationId xmlns:p14="http://schemas.microsoft.com/office/powerpoint/2010/main" val="34461691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41</a:t>
            </a:fld>
            <a:endParaRPr lang="cs-CZ"/>
          </a:p>
        </p:txBody>
      </p:sp>
    </p:spTree>
    <p:extLst>
      <p:ext uri="{BB962C8B-B14F-4D97-AF65-F5344CB8AC3E}">
        <p14:creationId xmlns:p14="http://schemas.microsoft.com/office/powerpoint/2010/main" val="14094665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738EC-5ECA-B34F-5D3B-99F20684D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EA8EF0-9145-D2C4-35A0-9FBF41D31382}"/>
              </a:ext>
            </a:extLst>
          </p:cNvPr>
          <p:cNvSpPr>
            <a:spLocks noGrp="1" noRot="1" noChangeAspect="1"/>
          </p:cNvSpPr>
          <p:nvPr>
            <p:ph type="sldImg"/>
          </p:nvPr>
        </p:nvSpPr>
        <p:spPr>
          <a:xfrm>
            <a:off x="223838" y="228600"/>
            <a:ext cx="5033962" cy="2832100"/>
          </a:xfrm>
        </p:spPr>
      </p:sp>
      <p:sp>
        <p:nvSpPr>
          <p:cNvPr id="3" name="Notes Placeholder 2">
            <a:extLst>
              <a:ext uri="{FF2B5EF4-FFF2-40B4-BE49-F238E27FC236}">
                <a16:creationId xmlns:a16="http://schemas.microsoft.com/office/drawing/2014/main" id="{F7F539EF-3AB9-AC18-7874-AB858B09DF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D32CDA-8043-FE1C-974A-CD703687D7D2}"/>
              </a:ext>
            </a:extLst>
          </p:cNvPr>
          <p:cNvSpPr>
            <a:spLocks noGrp="1"/>
          </p:cNvSpPr>
          <p:nvPr>
            <p:ph type="sldNum" sz="quarter" idx="5"/>
          </p:nvPr>
        </p:nvSpPr>
        <p:spPr/>
        <p:txBody>
          <a:bodyPr/>
          <a:lstStyle/>
          <a:p>
            <a:fld id="{871B2431-D351-4C6E-A3CF-9DFAC0E3E050}" type="slidenum">
              <a:rPr lang="cs-CZ" smtClean="0"/>
              <a:t>42</a:t>
            </a:fld>
            <a:endParaRPr lang="cs-CZ"/>
          </a:p>
        </p:txBody>
      </p:sp>
    </p:spTree>
    <p:extLst>
      <p:ext uri="{BB962C8B-B14F-4D97-AF65-F5344CB8AC3E}">
        <p14:creationId xmlns:p14="http://schemas.microsoft.com/office/powerpoint/2010/main" val="40749927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46</a:t>
            </a:fld>
            <a:endParaRPr lang="cs-CZ"/>
          </a:p>
        </p:txBody>
      </p:sp>
    </p:spTree>
    <p:extLst>
      <p:ext uri="{BB962C8B-B14F-4D97-AF65-F5344CB8AC3E}">
        <p14:creationId xmlns:p14="http://schemas.microsoft.com/office/powerpoint/2010/main" val="19467584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838" y="228600"/>
            <a:ext cx="5033962" cy="2832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50</a:t>
            </a:fld>
            <a:endParaRPr lang="cs-CZ"/>
          </a:p>
        </p:txBody>
      </p:sp>
    </p:spTree>
    <p:extLst>
      <p:ext uri="{BB962C8B-B14F-4D97-AF65-F5344CB8AC3E}">
        <p14:creationId xmlns:p14="http://schemas.microsoft.com/office/powerpoint/2010/main" val="1583320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775" y="303213"/>
            <a:ext cx="6099175" cy="3430587"/>
          </a:xfrm>
        </p:spPr>
      </p:sp>
      <p:sp>
        <p:nvSpPr>
          <p:cNvPr id="3" name="Notes Placeholder 2"/>
          <p:cNvSpPr>
            <a:spLocks noGrp="1"/>
          </p:cNvSpPr>
          <p:nvPr>
            <p:ph type="body" idx="1"/>
          </p:nvPr>
        </p:nvSpPr>
        <p:spPr>
          <a:xfrm>
            <a:off x="231775" y="4249260"/>
            <a:ext cx="6099174" cy="3430587"/>
          </a:xfrm>
        </p:spPr>
        <p:txBody>
          <a:bodyPr/>
          <a:lstStyle/>
          <a:p>
            <a:endParaRPr lang="en-US"/>
          </a:p>
        </p:txBody>
      </p:sp>
      <p:sp>
        <p:nvSpPr>
          <p:cNvPr id="4" name="Slide Number Placeholder 3"/>
          <p:cNvSpPr>
            <a:spLocks noGrp="1"/>
          </p:cNvSpPr>
          <p:nvPr>
            <p:ph type="sldNum" sz="quarter" idx="5"/>
          </p:nvPr>
        </p:nvSpPr>
        <p:spPr>
          <a:xfrm>
            <a:off x="2787561" y="303144"/>
            <a:ext cx="4050453" cy="347002"/>
          </a:xfrm>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2893941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7175" y="304800"/>
            <a:ext cx="5824538" cy="3276600"/>
          </a:xfrm>
        </p:spPr>
      </p:sp>
      <p:sp>
        <p:nvSpPr>
          <p:cNvPr id="3" name="Notes Placeholder 2"/>
          <p:cNvSpPr>
            <a:spLocks noGrp="1"/>
          </p:cNvSpPr>
          <p:nvPr>
            <p:ph type="body" idx="1"/>
          </p:nvPr>
        </p:nvSpPr>
        <p:spPr>
          <a:xfrm>
            <a:off x="285147" y="3886200"/>
            <a:ext cx="5847893" cy="3132693"/>
          </a:xfrm>
        </p:spPr>
        <p:txBody>
          <a:bodyPr/>
          <a:lstStyle/>
          <a:p>
            <a:endParaRPr lang="en-US"/>
          </a:p>
        </p:txBody>
      </p:sp>
      <p:sp>
        <p:nvSpPr>
          <p:cNvPr id="4" name="Slide Number Placeholder 3"/>
          <p:cNvSpPr>
            <a:spLocks noGrp="1"/>
          </p:cNvSpPr>
          <p:nvPr>
            <p:ph type="sldNum" sz="quarter" idx="5"/>
          </p:nvPr>
        </p:nvSpPr>
        <p:spPr>
          <a:xfrm>
            <a:off x="2700729" y="522081"/>
            <a:ext cx="4050453" cy="347002"/>
          </a:xfrm>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990934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188" y="295275"/>
            <a:ext cx="5975350" cy="3362325"/>
          </a:xfrm>
        </p:spPr>
      </p:sp>
      <p:sp>
        <p:nvSpPr>
          <p:cNvPr id="3" name="Notes Placeholder 2"/>
          <p:cNvSpPr>
            <a:spLocks noGrp="1"/>
          </p:cNvSpPr>
          <p:nvPr>
            <p:ph type="body" idx="1"/>
          </p:nvPr>
        </p:nvSpPr>
        <p:spPr>
          <a:xfrm>
            <a:off x="265877" y="4072454"/>
            <a:ext cx="5976079" cy="3132693"/>
          </a:xfrm>
        </p:spPr>
        <p:txBody>
          <a:bodyPr/>
          <a:lstStyle/>
          <a:p>
            <a:endParaRPr lang="en-US"/>
          </a:p>
        </p:txBody>
      </p:sp>
      <p:sp>
        <p:nvSpPr>
          <p:cNvPr id="4" name="Slide Number Placeholder 3"/>
          <p:cNvSpPr>
            <a:spLocks noGrp="1"/>
          </p:cNvSpPr>
          <p:nvPr>
            <p:ph type="sldNum" sz="quarter" idx="5"/>
          </p:nvPr>
        </p:nvSpPr>
        <p:spPr>
          <a:xfrm>
            <a:off x="2730099" y="533740"/>
            <a:ext cx="4050453" cy="347002"/>
          </a:xfrm>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2172065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488" y="392113"/>
            <a:ext cx="5940425" cy="3341687"/>
          </a:xfrm>
        </p:spPr>
      </p:sp>
      <p:sp>
        <p:nvSpPr>
          <p:cNvPr id="3" name="Notes Placeholder 2"/>
          <p:cNvSpPr>
            <a:spLocks noGrp="1"/>
          </p:cNvSpPr>
          <p:nvPr>
            <p:ph type="body" idx="1"/>
          </p:nvPr>
        </p:nvSpPr>
        <p:spPr>
          <a:xfrm>
            <a:off x="344487" y="4191000"/>
            <a:ext cx="5940425" cy="3132693"/>
          </a:xfrm>
        </p:spPr>
        <p:txBody>
          <a:bodyPr/>
          <a:lstStyle/>
          <a:p>
            <a:endParaRPr lang="en-US"/>
          </a:p>
        </p:txBody>
      </p:sp>
      <p:sp>
        <p:nvSpPr>
          <p:cNvPr id="4" name="Slide Number Placeholder 3"/>
          <p:cNvSpPr>
            <a:spLocks noGrp="1"/>
          </p:cNvSpPr>
          <p:nvPr>
            <p:ph type="sldNum" sz="quarter" idx="5"/>
          </p:nvPr>
        </p:nvSpPr>
        <p:spPr>
          <a:xfrm>
            <a:off x="2700729" y="528559"/>
            <a:ext cx="4050453" cy="347002"/>
          </a:xfrm>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4251344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225" y="449263"/>
            <a:ext cx="5732463" cy="3225800"/>
          </a:xfrm>
        </p:spPr>
      </p:sp>
      <p:sp>
        <p:nvSpPr>
          <p:cNvPr id="3" name="Notes Placeholder 2"/>
          <p:cNvSpPr>
            <a:spLocks noGrp="1"/>
          </p:cNvSpPr>
          <p:nvPr>
            <p:ph type="body" idx="1"/>
          </p:nvPr>
        </p:nvSpPr>
        <p:spPr>
          <a:xfrm>
            <a:off x="403225" y="4191000"/>
            <a:ext cx="5732463" cy="3378200"/>
          </a:xfrm>
        </p:spPr>
        <p:txBody>
          <a:bodyPr/>
          <a:lstStyle/>
          <a:p>
            <a:endParaRPr lang="en-US"/>
          </a:p>
        </p:txBody>
      </p:sp>
      <p:sp>
        <p:nvSpPr>
          <p:cNvPr id="4" name="Slide Number Placeholder 3"/>
          <p:cNvSpPr>
            <a:spLocks noGrp="1"/>
          </p:cNvSpPr>
          <p:nvPr>
            <p:ph type="sldNum" sz="quarter" idx="5"/>
          </p:nvPr>
        </p:nvSpPr>
        <p:spPr>
          <a:xfrm>
            <a:off x="2730099" y="432575"/>
            <a:ext cx="4050453" cy="347002"/>
          </a:xfrm>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4019727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68300" y="457200"/>
            <a:ext cx="5281613" cy="297180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380732" y="3733800"/>
            <a:ext cx="5919893" cy="4343400"/>
          </a:xfrm>
          <a:prstGeom prst="rect">
            <a:avLst/>
          </a:prstGeom>
        </p:spPr>
        <p:txBody>
          <a:bodyPr vert="horz" lIns="93177" tIns="46589" rIns="93177" bIns="46589" rtlCol="0"/>
          <a:lstStyle/>
          <a:p>
            <a:r>
              <a:rPr lang="en-US" b="1" u="sng"/>
              <a:t>Pastoral Priorities </a:t>
            </a:r>
          </a:p>
          <a:p>
            <a:r>
              <a:rPr lang="en-US" b="1"/>
              <a:t>Walking with Jesus and Enabling Encounters with Him</a:t>
            </a:r>
          </a:p>
          <a:p>
            <a:pPr marL="174708" indent="-174708">
              <a:buFont typeface="Arial" panose="020B0604020202020204" pitchFamily="34" charset="0"/>
              <a:buChar char="•"/>
            </a:pPr>
            <a:r>
              <a:rPr lang="en-US"/>
              <a:t>Renewing sacramental preparation as a journey of accompaniment and encounter.</a:t>
            </a:r>
          </a:p>
          <a:p>
            <a:pPr marL="174708" indent="-174708">
              <a:buFont typeface="Arial" panose="020B0604020202020204" pitchFamily="34" charset="0"/>
              <a:buChar char="•"/>
            </a:pPr>
            <a:r>
              <a:rPr lang="en-US"/>
              <a:t>Deepening our communities as places of welcome, safety and belonging – sharing God’s love with all.</a:t>
            </a:r>
          </a:p>
          <a:p>
            <a:pPr marL="174708" indent="-174708">
              <a:buFont typeface="Arial" panose="020B0604020202020204" pitchFamily="34" charset="0"/>
              <a:buChar char="•"/>
            </a:pPr>
            <a:r>
              <a:rPr lang="en-US"/>
              <a:t>Creating opportunities to walk with Christ throughout our entire lives.</a:t>
            </a:r>
          </a:p>
          <a:p>
            <a:endParaRPr lang="en-US" b="1"/>
          </a:p>
          <a:p>
            <a:r>
              <a:rPr lang="en-US" b="1"/>
              <a:t>Living Justly and Caring for Our Common Home  </a:t>
            </a:r>
          </a:p>
          <a:p>
            <a:pPr marL="174708" indent="-174708">
              <a:buFont typeface="Arial" panose="020B0604020202020204" pitchFamily="34" charset="0"/>
              <a:buChar char="•"/>
            </a:pPr>
            <a:r>
              <a:rPr lang="en-US"/>
              <a:t>Stewarding our resources wisely — building a safe and sustainable future. </a:t>
            </a:r>
          </a:p>
          <a:p>
            <a:pPr marL="174708" indent="-174708">
              <a:buFont typeface="Arial" panose="020B0604020202020204" pitchFamily="34" charset="0"/>
              <a:buChar char="•"/>
            </a:pPr>
            <a:r>
              <a:rPr lang="en-US"/>
              <a:t>Being a Church that goes out to the margins.</a:t>
            </a:r>
          </a:p>
          <a:p>
            <a:endParaRPr lang="en-US"/>
          </a:p>
          <a:p>
            <a:r>
              <a:rPr lang="en-US" b="1"/>
              <a:t>Growing as One Diocesan Family</a:t>
            </a:r>
          </a:p>
          <a:p>
            <a:pPr marL="174708" indent="-174708">
              <a:buFont typeface="Arial" panose="020B0604020202020204" pitchFamily="34" charset="0"/>
              <a:buChar char="•"/>
            </a:pPr>
            <a:r>
              <a:rPr lang="en-US"/>
              <a:t>Growing as a synodal Church – learning to listen, discern and walk together. </a:t>
            </a:r>
          </a:p>
          <a:p>
            <a:pPr marL="174708" indent="-174708">
              <a:buFont typeface="Arial" panose="020B0604020202020204" pitchFamily="34" charset="0"/>
              <a:buChar char="•"/>
            </a:pPr>
            <a:r>
              <a:rPr lang="en-US"/>
              <a:t>Clergy: sustaining priestly ministry with care and collaboration.</a:t>
            </a:r>
          </a:p>
          <a:p>
            <a:pPr marL="174708" indent="-174708">
              <a:buFont typeface="Arial" panose="020B0604020202020204" pitchFamily="34" charset="0"/>
              <a:buChar char="•"/>
            </a:pPr>
            <a:r>
              <a:rPr lang="en-US"/>
              <a:t>Growing the gifts and vocations of the </a:t>
            </a:r>
            <a:r>
              <a:rPr lang="en-US" err="1"/>
              <a:t>baptised</a:t>
            </a:r>
            <a:r>
              <a:rPr lang="en-US"/>
              <a:t>. </a:t>
            </a:r>
          </a:p>
          <a:p>
            <a:endParaRPr lang="en-US"/>
          </a:p>
          <a:p>
            <a:r>
              <a:rPr lang="en-US" b="1"/>
              <a:t>Being Formed by Christ for Mission</a:t>
            </a:r>
          </a:p>
          <a:p>
            <a:pPr marL="174708" indent="-174708">
              <a:buFont typeface="Arial" panose="020B0604020202020204" pitchFamily="34" charset="0"/>
              <a:buChar char="•"/>
            </a:pPr>
            <a:r>
              <a:rPr lang="en-US"/>
              <a:t>Educating for Mission — forming hearts and minds in Christ,</a:t>
            </a:r>
          </a:p>
          <a:p>
            <a:pPr marL="174708" indent="-174708">
              <a:buFont typeface="Arial" panose="020B0604020202020204" pitchFamily="34" charset="0"/>
              <a:buChar char="•"/>
            </a:pPr>
            <a:r>
              <a:rPr lang="en-US"/>
              <a:t>Walking with our young people – forming faith, hope, and leadership. </a:t>
            </a:r>
          </a:p>
          <a:p>
            <a:pPr marL="174708" indent="-174708">
              <a:buFont typeface="Arial" panose="020B0604020202020204" pitchFamily="34" charset="0"/>
              <a:buChar char="•"/>
            </a:pPr>
            <a:r>
              <a:rPr lang="en-US"/>
              <a:t>Growing our discipleship through lifelong, Spirit-filled formation.</a:t>
            </a:r>
          </a:p>
          <a:p>
            <a:endParaRPr lang="en-US"/>
          </a:p>
        </p:txBody>
      </p:sp>
      <p:sp>
        <p:nvSpPr>
          <p:cNvPr id="7" name="Slide Number Placeholder 6"/>
          <p:cNvSpPr>
            <a:spLocks noGrp="1"/>
          </p:cNvSpPr>
          <p:nvPr>
            <p:ph type="sldNum" sz="quarter" idx="5"/>
          </p:nvPr>
        </p:nvSpPr>
        <p:spPr>
          <a:xfrm>
            <a:off x="5867400" y="442732"/>
            <a:ext cx="926253" cy="347002"/>
          </a:xfrm>
          <a:prstGeom prst="rect">
            <a:avLst/>
          </a:prstGeom>
        </p:spPr>
        <p:txBody>
          <a:bodyPr vert="horz" lIns="93177" tIns="46589" rIns="93177" bIns="46589" rtlCol="0" anchor="b"/>
          <a:lstStyle>
            <a:lvl1pPr algn="r">
              <a:defRPr sz="1200"/>
            </a:lvl1pPr>
          </a:lstStyle>
          <a:p>
            <a:r>
              <a:rPr lang="en-US"/>
              <a:t>25</a:t>
            </a:r>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5"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2"/>
            <a:ext cx="6400800" cy="1752600"/>
          </a:xfrm>
          <a:prstGeom prst="rect">
            <a:avLst/>
          </a:prstGeom>
        </p:spPr>
        <p:txBody>
          <a:bodyPr/>
          <a:lstStyle>
            <a:lvl1pPr marL="0" indent="0" algn="ctr">
              <a:buNone/>
              <a:defRPr>
                <a:solidFill>
                  <a:schemeClr val="tx1">
                    <a:tint val="75000"/>
                  </a:schemeClr>
                </a:solidFill>
              </a:defRPr>
            </a:lvl1pPr>
            <a:lvl2pPr marL="457171" indent="0" algn="ctr">
              <a:buNone/>
              <a:defRPr>
                <a:solidFill>
                  <a:schemeClr val="tx1">
                    <a:tint val="75000"/>
                  </a:schemeClr>
                </a:solidFill>
              </a:defRPr>
            </a:lvl2pPr>
            <a:lvl3pPr marL="914344" indent="0" algn="ctr">
              <a:buNone/>
              <a:defRPr>
                <a:solidFill>
                  <a:schemeClr val="tx1">
                    <a:tint val="75000"/>
                  </a:schemeClr>
                </a:solidFill>
              </a:defRPr>
            </a:lvl3pPr>
            <a:lvl4pPr marL="1371515" indent="0" algn="ctr">
              <a:buNone/>
              <a:defRPr>
                <a:solidFill>
                  <a:schemeClr val="tx1">
                    <a:tint val="75000"/>
                  </a:schemeClr>
                </a:solidFill>
              </a:defRPr>
            </a:lvl4pPr>
            <a:lvl5pPr marL="1828685" indent="0" algn="ctr">
              <a:buNone/>
              <a:defRPr>
                <a:solidFill>
                  <a:schemeClr val="tx1">
                    <a:tint val="75000"/>
                  </a:schemeClr>
                </a:solidFill>
              </a:defRPr>
            </a:lvl5pPr>
            <a:lvl6pPr marL="2285858" indent="0" algn="ctr">
              <a:buNone/>
              <a:defRPr>
                <a:solidFill>
                  <a:schemeClr val="tx1">
                    <a:tint val="75000"/>
                  </a:schemeClr>
                </a:solidFill>
              </a:defRPr>
            </a:lvl6pPr>
            <a:lvl7pPr marL="2743030" indent="0" algn="ctr">
              <a:buNone/>
              <a:defRPr>
                <a:solidFill>
                  <a:schemeClr val="tx1">
                    <a:tint val="75000"/>
                  </a:schemeClr>
                </a:solidFill>
              </a:defRPr>
            </a:lvl7pPr>
            <a:lvl8pPr marL="3200200" indent="0" algn="ctr">
              <a:buNone/>
              <a:defRPr>
                <a:solidFill>
                  <a:schemeClr val="tx1">
                    <a:tint val="75000"/>
                  </a:schemeClr>
                </a:solidFill>
              </a:defRPr>
            </a:lvl8pPr>
            <a:lvl9pPr marL="365737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65"/>
            <a:ext cx="2133600" cy="365125"/>
          </a:xfrm>
          <a:prstGeom prst="rect">
            <a:avLst/>
          </a:prstGeom>
        </p:spPr>
        <p:txBody>
          <a:bodyPr/>
          <a:lstStyle/>
          <a:p>
            <a:fld id="{A4FB309B-DDE1-406C-AD24-905BEE688A98}" type="datetime1">
              <a:rPr lang="en-US" smtClean="0"/>
              <a:t>3/4/2026</a:t>
            </a:fld>
            <a:endParaRPr lang="en-US"/>
          </a:p>
        </p:txBody>
      </p:sp>
      <p:sp>
        <p:nvSpPr>
          <p:cNvPr id="5" name="Footer Placeholder 4"/>
          <p:cNvSpPr>
            <a:spLocks noGrp="1"/>
          </p:cNvSpPr>
          <p:nvPr>
            <p:ph type="ftr" sz="quarter" idx="11"/>
          </p:nvPr>
        </p:nvSpPr>
        <p:spPr>
          <a:xfrm>
            <a:off x="3124205" y="6356365"/>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11"/>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65"/>
            <a:ext cx="2133600" cy="365125"/>
          </a:xfrm>
          <a:prstGeom prst="rect">
            <a:avLst/>
          </a:prstGeom>
        </p:spPr>
        <p:txBody>
          <a:bodyPr/>
          <a:lstStyle/>
          <a:p>
            <a:fld id="{DD71CF85-D733-4EDC-80BE-C104279A350C}" type="datetime1">
              <a:rPr lang="en-US" smtClean="0"/>
              <a:t>3/4/2026</a:t>
            </a:fld>
            <a:endParaRPr lang="en-US"/>
          </a:p>
        </p:txBody>
      </p:sp>
      <p:sp>
        <p:nvSpPr>
          <p:cNvPr id="5" name="Footer Placeholder 4"/>
          <p:cNvSpPr>
            <a:spLocks noGrp="1"/>
          </p:cNvSpPr>
          <p:nvPr>
            <p:ph type="ftr" sz="quarter" idx="11"/>
          </p:nvPr>
        </p:nvSpPr>
        <p:spPr>
          <a:xfrm>
            <a:off x="3124205" y="6356365"/>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9" y="274651"/>
            <a:ext cx="2057401"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10" y="274651"/>
            <a:ext cx="6019801"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65"/>
            <a:ext cx="2133600" cy="365125"/>
          </a:xfrm>
          <a:prstGeom prst="rect">
            <a:avLst/>
          </a:prstGeom>
        </p:spPr>
        <p:txBody>
          <a:bodyPr/>
          <a:lstStyle/>
          <a:p>
            <a:fld id="{A91D69D8-3C37-4A7A-B55E-8D2BCD7EB671}" type="datetime1">
              <a:rPr lang="en-US" smtClean="0"/>
              <a:t>3/4/2026</a:t>
            </a:fld>
            <a:endParaRPr lang="en-US"/>
          </a:p>
        </p:txBody>
      </p:sp>
      <p:sp>
        <p:nvSpPr>
          <p:cNvPr id="5" name="Footer Placeholder 4"/>
          <p:cNvSpPr>
            <a:spLocks noGrp="1"/>
          </p:cNvSpPr>
          <p:nvPr>
            <p:ph type="ftr" sz="quarter" idx="11"/>
          </p:nvPr>
        </p:nvSpPr>
        <p:spPr>
          <a:xfrm>
            <a:off x="3124205" y="6356365"/>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11"/>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65"/>
            <a:ext cx="2133600" cy="365125"/>
          </a:xfrm>
          <a:prstGeom prst="rect">
            <a:avLst/>
          </a:prstGeom>
        </p:spPr>
        <p:txBody>
          <a:bodyPr/>
          <a:lstStyle/>
          <a:p>
            <a:fld id="{14148C2F-6C2D-42B9-80DE-1FD37BE22370}" type="datetime1">
              <a:rPr lang="en-US" smtClean="0"/>
              <a:t>3/4/2026</a:t>
            </a:fld>
            <a:endParaRPr lang="en-US"/>
          </a:p>
        </p:txBody>
      </p:sp>
      <p:sp>
        <p:nvSpPr>
          <p:cNvPr id="5" name="Footer Placeholder 4"/>
          <p:cNvSpPr>
            <a:spLocks noGrp="1"/>
          </p:cNvSpPr>
          <p:nvPr>
            <p:ph type="ftr" sz="quarter" idx="11"/>
          </p:nvPr>
        </p:nvSpPr>
        <p:spPr>
          <a:xfrm>
            <a:off x="3124205" y="6356365"/>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7" y="4406915"/>
            <a:ext cx="7772400" cy="1362075"/>
          </a:xfrm>
          <a:prstGeom prst="rect">
            <a:avLst/>
          </a:prstGeo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7" y="2906728"/>
            <a:ext cx="7772400" cy="1500187"/>
          </a:xfrm>
          <a:prstGeom prst="rect">
            <a:avLst/>
          </a:prstGeom>
        </p:spPr>
        <p:txBody>
          <a:bodyPr anchor="b"/>
          <a:lstStyle>
            <a:lvl1pPr marL="0" indent="0">
              <a:buNone/>
              <a:defRPr sz="2000">
                <a:solidFill>
                  <a:schemeClr val="tx1">
                    <a:tint val="75000"/>
                  </a:schemeClr>
                </a:solidFill>
              </a:defRPr>
            </a:lvl1pPr>
            <a:lvl2pPr marL="457171" indent="0">
              <a:buNone/>
              <a:defRPr sz="1801">
                <a:solidFill>
                  <a:schemeClr val="tx1">
                    <a:tint val="75000"/>
                  </a:schemeClr>
                </a:solidFill>
              </a:defRPr>
            </a:lvl2pPr>
            <a:lvl3pPr marL="914344" indent="0">
              <a:buNone/>
              <a:defRPr sz="1600">
                <a:solidFill>
                  <a:schemeClr val="tx1">
                    <a:tint val="75000"/>
                  </a:schemeClr>
                </a:solidFill>
              </a:defRPr>
            </a:lvl3pPr>
            <a:lvl4pPr marL="1371515" indent="0">
              <a:buNone/>
              <a:defRPr sz="1401">
                <a:solidFill>
                  <a:schemeClr val="tx1">
                    <a:tint val="75000"/>
                  </a:schemeClr>
                </a:solidFill>
              </a:defRPr>
            </a:lvl4pPr>
            <a:lvl5pPr marL="1828685" indent="0">
              <a:buNone/>
              <a:defRPr sz="1401">
                <a:solidFill>
                  <a:schemeClr val="tx1">
                    <a:tint val="75000"/>
                  </a:schemeClr>
                </a:solidFill>
              </a:defRPr>
            </a:lvl5pPr>
            <a:lvl6pPr marL="2285858" indent="0">
              <a:buNone/>
              <a:defRPr sz="1401">
                <a:solidFill>
                  <a:schemeClr val="tx1">
                    <a:tint val="75000"/>
                  </a:schemeClr>
                </a:solidFill>
              </a:defRPr>
            </a:lvl6pPr>
            <a:lvl7pPr marL="2743030" indent="0">
              <a:buNone/>
              <a:defRPr sz="1401">
                <a:solidFill>
                  <a:schemeClr val="tx1">
                    <a:tint val="75000"/>
                  </a:schemeClr>
                </a:solidFill>
              </a:defRPr>
            </a:lvl7pPr>
            <a:lvl8pPr marL="3200200" indent="0">
              <a:buNone/>
              <a:defRPr sz="1401">
                <a:solidFill>
                  <a:schemeClr val="tx1">
                    <a:tint val="75000"/>
                  </a:schemeClr>
                </a:solidFill>
              </a:defRPr>
            </a:lvl8pPr>
            <a:lvl9pPr marL="3657375" indent="0">
              <a:buNone/>
              <a:defRPr sz="140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65"/>
            <a:ext cx="2133600" cy="365125"/>
          </a:xfrm>
          <a:prstGeom prst="rect">
            <a:avLst/>
          </a:prstGeom>
        </p:spPr>
        <p:txBody>
          <a:bodyPr/>
          <a:lstStyle/>
          <a:p>
            <a:fld id="{023E8F0D-D882-43F1-89EB-33D582C4E448}" type="datetime1">
              <a:rPr lang="en-US" smtClean="0"/>
              <a:t>3/4/2026</a:t>
            </a:fld>
            <a:endParaRPr lang="en-US"/>
          </a:p>
        </p:txBody>
      </p:sp>
      <p:sp>
        <p:nvSpPr>
          <p:cNvPr id="5" name="Footer Placeholder 4"/>
          <p:cNvSpPr>
            <a:spLocks noGrp="1"/>
          </p:cNvSpPr>
          <p:nvPr>
            <p:ph type="ftr" sz="quarter" idx="11"/>
          </p:nvPr>
        </p:nvSpPr>
        <p:spPr>
          <a:xfrm>
            <a:off x="3124205" y="6356365"/>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12" y="1600211"/>
            <a:ext cx="4038601" cy="4525963"/>
          </a:xfrm>
          <a:prstGeom prst="rect">
            <a:avLst/>
          </a:prstGeom>
        </p:spPr>
        <p:txBody>
          <a:bodyPr/>
          <a:lstStyle>
            <a:lvl1pPr>
              <a:defRPr sz="2800"/>
            </a:lvl1pPr>
            <a:lvl2pPr>
              <a:defRPr sz="2401"/>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13" y="1600211"/>
            <a:ext cx="4038601" cy="4525963"/>
          </a:xfrm>
          <a:prstGeom prst="rect">
            <a:avLst/>
          </a:prstGeom>
        </p:spPr>
        <p:txBody>
          <a:bodyPr/>
          <a:lstStyle>
            <a:lvl1pPr>
              <a:defRPr sz="2800"/>
            </a:lvl1pPr>
            <a:lvl2pPr>
              <a:defRPr sz="2401"/>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65"/>
            <a:ext cx="2133600" cy="365125"/>
          </a:xfrm>
          <a:prstGeom prst="rect">
            <a:avLst/>
          </a:prstGeom>
        </p:spPr>
        <p:txBody>
          <a:bodyPr/>
          <a:lstStyle/>
          <a:p>
            <a:fld id="{DE81B715-7B99-4A8F-A863-2A88EB4831C9}" type="datetime1">
              <a:rPr lang="en-US" smtClean="0"/>
              <a:t>3/4/2026</a:t>
            </a:fld>
            <a:endParaRPr lang="en-US"/>
          </a:p>
        </p:txBody>
      </p:sp>
      <p:sp>
        <p:nvSpPr>
          <p:cNvPr id="6" name="Footer Placeholder 5"/>
          <p:cNvSpPr>
            <a:spLocks noGrp="1"/>
          </p:cNvSpPr>
          <p:nvPr>
            <p:ph type="ftr" sz="quarter" idx="11"/>
          </p:nvPr>
        </p:nvSpPr>
        <p:spPr>
          <a:xfrm>
            <a:off x="3124205" y="635636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6"/>
            <a:ext cx="4040188" cy="639762"/>
          </a:xfrm>
          <a:prstGeom prst="rect">
            <a:avLst/>
          </a:prstGeom>
        </p:spPr>
        <p:txBody>
          <a:bodyPr anchor="b"/>
          <a:lstStyle>
            <a:lvl1pPr marL="0" indent="0">
              <a:buNone/>
              <a:defRPr sz="2401" b="1"/>
            </a:lvl1pPr>
            <a:lvl2pPr marL="457171" indent="0">
              <a:buNone/>
              <a:defRPr sz="2000" b="1"/>
            </a:lvl2pPr>
            <a:lvl3pPr marL="914344" indent="0">
              <a:buNone/>
              <a:defRPr sz="1801" b="1"/>
            </a:lvl3pPr>
            <a:lvl4pPr marL="1371515" indent="0">
              <a:buNone/>
              <a:defRPr sz="1600" b="1"/>
            </a:lvl4pPr>
            <a:lvl5pPr marL="1828685" indent="0">
              <a:buNone/>
              <a:defRPr sz="1600" b="1"/>
            </a:lvl5pPr>
            <a:lvl6pPr marL="2285858" indent="0">
              <a:buNone/>
              <a:defRPr sz="1600" b="1"/>
            </a:lvl6pPr>
            <a:lvl7pPr marL="2743030" indent="0">
              <a:buNone/>
              <a:defRPr sz="1600" b="1"/>
            </a:lvl7pPr>
            <a:lvl8pPr marL="3200200" indent="0">
              <a:buNone/>
              <a:defRPr sz="1600" b="1"/>
            </a:lvl8pPr>
            <a:lvl9pPr marL="365737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a:prstGeom prst="rect">
            <a:avLst/>
          </a:prstGeom>
        </p:spPr>
        <p:txBody>
          <a:bodyPr/>
          <a:lstStyle>
            <a:lvl1pPr>
              <a:defRPr sz="2401"/>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6"/>
            <a:ext cx="4041775" cy="639762"/>
          </a:xfrm>
          <a:prstGeom prst="rect">
            <a:avLst/>
          </a:prstGeom>
        </p:spPr>
        <p:txBody>
          <a:bodyPr anchor="b"/>
          <a:lstStyle>
            <a:lvl1pPr marL="0" indent="0">
              <a:buNone/>
              <a:defRPr sz="2401" b="1"/>
            </a:lvl1pPr>
            <a:lvl2pPr marL="457171" indent="0">
              <a:buNone/>
              <a:defRPr sz="2000" b="1"/>
            </a:lvl2pPr>
            <a:lvl3pPr marL="914344" indent="0">
              <a:buNone/>
              <a:defRPr sz="1801" b="1"/>
            </a:lvl3pPr>
            <a:lvl4pPr marL="1371515" indent="0">
              <a:buNone/>
              <a:defRPr sz="1600" b="1"/>
            </a:lvl4pPr>
            <a:lvl5pPr marL="1828685" indent="0">
              <a:buNone/>
              <a:defRPr sz="1600" b="1"/>
            </a:lvl5pPr>
            <a:lvl6pPr marL="2285858" indent="0">
              <a:buNone/>
              <a:defRPr sz="1600" b="1"/>
            </a:lvl6pPr>
            <a:lvl7pPr marL="2743030" indent="0">
              <a:buNone/>
              <a:defRPr sz="1600" b="1"/>
            </a:lvl7pPr>
            <a:lvl8pPr marL="3200200" indent="0">
              <a:buNone/>
              <a:defRPr sz="1600" b="1"/>
            </a:lvl8pPr>
            <a:lvl9pPr marL="365737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a:prstGeom prst="rect">
            <a:avLst/>
          </a:prstGeom>
        </p:spPr>
        <p:txBody>
          <a:bodyPr/>
          <a:lstStyle>
            <a:lvl1pPr>
              <a:defRPr sz="2401"/>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65"/>
            <a:ext cx="2133600" cy="365125"/>
          </a:xfrm>
          <a:prstGeom prst="rect">
            <a:avLst/>
          </a:prstGeom>
        </p:spPr>
        <p:txBody>
          <a:bodyPr/>
          <a:lstStyle/>
          <a:p>
            <a:fld id="{F7E8D1E2-1C9B-4614-9AF1-4990810A7E47}" type="datetime1">
              <a:rPr lang="en-US" smtClean="0"/>
              <a:t>3/4/2026</a:t>
            </a:fld>
            <a:endParaRPr lang="en-US"/>
          </a:p>
        </p:txBody>
      </p:sp>
      <p:sp>
        <p:nvSpPr>
          <p:cNvPr id="8" name="Footer Placeholder 7"/>
          <p:cNvSpPr>
            <a:spLocks noGrp="1"/>
          </p:cNvSpPr>
          <p:nvPr>
            <p:ph type="ftr" sz="quarter" idx="11"/>
          </p:nvPr>
        </p:nvSpPr>
        <p:spPr>
          <a:xfrm>
            <a:off x="3124205" y="6356365"/>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65"/>
            <a:ext cx="2133600" cy="365125"/>
          </a:xfrm>
          <a:prstGeom prst="rect">
            <a:avLst/>
          </a:prstGeom>
        </p:spPr>
        <p:txBody>
          <a:bodyPr/>
          <a:lstStyle/>
          <a:p>
            <a:fld id="{5C141C95-6821-4101-8C32-90DB9C976CE9}" type="datetime1">
              <a:rPr lang="en-US" smtClean="0"/>
              <a:t>3/4/2026</a:t>
            </a:fld>
            <a:endParaRPr lang="en-US"/>
          </a:p>
        </p:txBody>
      </p:sp>
      <p:sp>
        <p:nvSpPr>
          <p:cNvPr id="4" name="Footer Placeholder 3"/>
          <p:cNvSpPr>
            <a:spLocks noGrp="1"/>
          </p:cNvSpPr>
          <p:nvPr>
            <p:ph type="ftr" sz="quarter" idx="11"/>
          </p:nvPr>
        </p:nvSpPr>
        <p:spPr>
          <a:xfrm>
            <a:off x="3124205" y="6356365"/>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65"/>
            <a:ext cx="2133600" cy="365125"/>
          </a:xfrm>
          <a:prstGeom prst="rect">
            <a:avLst/>
          </a:prstGeom>
        </p:spPr>
        <p:txBody>
          <a:bodyPr/>
          <a:lstStyle/>
          <a:p>
            <a:fld id="{C40DC098-E282-40FA-90B3-759EF272D329}" type="datetime1">
              <a:rPr lang="en-US" smtClean="0"/>
              <a:t>3/4/2026</a:t>
            </a:fld>
            <a:endParaRPr lang="en-US"/>
          </a:p>
        </p:txBody>
      </p:sp>
      <p:sp>
        <p:nvSpPr>
          <p:cNvPr id="3" name="Footer Placeholder 2"/>
          <p:cNvSpPr>
            <a:spLocks noGrp="1"/>
          </p:cNvSpPr>
          <p:nvPr>
            <p:ph type="ftr" sz="quarter" idx="11"/>
          </p:nvPr>
        </p:nvSpPr>
        <p:spPr>
          <a:xfrm>
            <a:off x="3124205" y="6356365"/>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3"/>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60" y="273055"/>
            <a:ext cx="5111749" cy="5853113"/>
          </a:xfrm>
          <a:prstGeom prst="rect">
            <a:avLst/>
          </a:prstGeom>
        </p:spPr>
        <p:txBody>
          <a:bodyPr/>
          <a:lstStyle>
            <a:lvl1pPr>
              <a:defRPr sz="3200"/>
            </a:lvl1pPr>
            <a:lvl2pPr>
              <a:defRPr sz="2800"/>
            </a:lvl2pPr>
            <a:lvl3pPr>
              <a:defRPr sz="2401"/>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8" y="1435112"/>
            <a:ext cx="3008313" cy="4691063"/>
          </a:xfrm>
          <a:prstGeom prst="rect">
            <a:avLst/>
          </a:prstGeom>
        </p:spPr>
        <p:txBody>
          <a:bodyPr/>
          <a:lstStyle>
            <a:lvl1pPr marL="0" indent="0">
              <a:buNone/>
              <a:defRPr sz="1401"/>
            </a:lvl1pPr>
            <a:lvl2pPr marL="457171" indent="0">
              <a:buNone/>
              <a:defRPr sz="1200"/>
            </a:lvl2pPr>
            <a:lvl3pPr marL="914344" indent="0">
              <a:buNone/>
              <a:defRPr sz="1000"/>
            </a:lvl3pPr>
            <a:lvl4pPr marL="1371515" indent="0">
              <a:buNone/>
              <a:defRPr sz="901"/>
            </a:lvl4pPr>
            <a:lvl5pPr marL="1828685" indent="0">
              <a:buNone/>
              <a:defRPr sz="901"/>
            </a:lvl5pPr>
            <a:lvl6pPr marL="2285858" indent="0">
              <a:buNone/>
              <a:defRPr sz="901"/>
            </a:lvl6pPr>
            <a:lvl7pPr marL="2743030" indent="0">
              <a:buNone/>
              <a:defRPr sz="901"/>
            </a:lvl7pPr>
            <a:lvl8pPr marL="3200200" indent="0">
              <a:buNone/>
              <a:defRPr sz="901"/>
            </a:lvl8pPr>
            <a:lvl9pPr marL="3657375" indent="0">
              <a:buNone/>
              <a:defRPr sz="901"/>
            </a:lvl9pPr>
          </a:lstStyle>
          <a:p>
            <a:pPr lvl="0"/>
            <a:r>
              <a:rPr lang="en-US"/>
              <a:t>Click to edit Master text styles</a:t>
            </a:r>
          </a:p>
        </p:txBody>
      </p:sp>
      <p:sp>
        <p:nvSpPr>
          <p:cNvPr id="5" name="Date Placeholder 4"/>
          <p:cNvSpPr>
            <a:spLocks noGrp="1"/>
          </p:cNvSpPr>
          <p:nvPr>
            <p:ph type="dt" sz="half" idx="10"/>
          </p:nvPr>
        </p:nvSpPr>
        <p:spPr>
          <a:xfrm>
            <a:off x="457200" y="6356365"/>
            <a:ext cx="2133600" cy="365125"/>
          </a:xfrm>
          <a:prstGeom prst="rect">
            <a:avLst/>
          </a:prstGeom>
        </p:spPr>
        <p:txBody>
          <a:bodyPr/>
          <a:lstStyle/>
          <a:p>
            <a:fld id="{EE316E28-C122-421A-AFAD-B31C92A48B6B}" type="datetime1">
              <a:rPr lang="en-US" smtClean="0"/>
              <a:t>3/4/2026</a:t>
            </a:fld>
            <a:endParaRPr lang="en-US"/>
          </a:p>
        </p:txBody>
      </p:sp>
      <p:sp>
        <p:nvSpPr>
          <p:cNvPr id="6" name="Footer Placeholder 5"/>
          <p:cNvSpPr>
            <a:spLocks noGrp="1"/>
          </p:cNvSpPr>
          <p:nvPr>
            <p:ph type="ftr" sz="quarter" idx="11"/>
          </p:nvPr>
        </p:nvSpPr>
        <p:spPr>
          <a:xfrm>
            <a:off x="3124205" y="635636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171" indent="0">
              <a:buNone/>
              <a:defRPr sz="2800"/>
            </a:lvl2pPr>
            <a:lvl3pPr marL="914344" indent="0">
              <a:buNone/>
              <a:defRPr sz="2401"/>
            </a:lvl3pPr>
            <a:lvl4pPr marL="1371515" indent="0">
              <a:buNone/>
              <a:defRPr sz="2000"/>
            </a:lvl4pPr>
            <a:lvl5pPr marL="1828685" indent="0">
              <a:buNone/>
              <a:defRPr sz="2000"/>
            </a:lvl5pPr>
            <a:lvl6pPr marL="2285858" indent="0">
              <a:buNone/>
              <a:defRPr sz="2000"/>
            </a:lvl6pPr>
            <a:lvl7pPr marL="2743030" indent="0">
              <a:buNone/>
              <a:defRPr sz="2000"/>
            </a:lvl7pPr>
            <a:lvl8pPr marL="3200200" indent="0">
              <a:buNone/>
              <a:defRPr sz="2000"/>
            </a:lvl8pPr>
            <a:lvl9pPr marL="3657375"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1"/>
            </a:lvl1pPr>
            <a:lvl2pPr marL="457171" indent="0">
              <a:buNone/>
              <a:defRPr sz="1200"/>
            </a:lvl2pPr>
            <a:lvl3pPr marL="914344" indent="0">
              <a:buNone/>
              <a:defRPr sz="1000"/>
            </a:lvl3pPr>
            <a:lvl4pPr marL="1371515" indent="0">
              <a:buNone/>
              <a:defRPr sz="901"/>
            </a:lvl4pPr>
            <a:lvl5pPr marL="1828685" indent="0">
              <a:buNone/>
              <a:defRPr sz="901"/>
            </a:lvl5pPr>
            <a:lvl6pPr marL="2285858" indent="0">
              <a:buNone/>
              <a:defRPr sz="901"/>
            </a:lvl6pPr>
            <a:lvl7pPr marL="2743030" indent="0">
              <a:buNone/>
              <a:defRPr sz="901"/>
            </a:lvl7pPr>
            <a:lvl8pPr marL="3200200" indent="0">
              <a:buNone/>
              <a:defRPr sz="901"/>
            </a:lvl8pPr>
            <a:lvl9pPr marL="3657375" indent="0">
              <a:buNone/>
              <a:defRPr sz="901"/>
            </a:lvl9pPr>
          </a:lstStyle>
          <a:p>
            <a:pPr lvl="0"/>
            <a:r>
              <a:rPr lang="en-US"/>
              <a:t>Click to edit Master text styles</a:t>
            </a:r>
          </a:p>
        </p:txBody>
      </p:sp>
      <p:sp>
        <p:nvSpPr>
          <p:cNvPr id="5" name="Date Placeholder 4"/>
          <p:cNvSpPr>
            <a:spLocks noGrp="1"/>
          </p:cNvSpPr>
          <p:nvPr>
            <p:ph type="dt" sz="half" idx="10"/>
          </p:nvPr>
        </p:nvSpPr>
        <p:spPr>
          <a:xfrm>
            <a:off x="457200" y="6356365"/>
            <a:ext cx="2133600" cy="365125"/>
          </a:xfrm>
          <a:prstGeom prst="rect">
            <a:avLst/>
          </a:prstGeom>
        </p:spPr>
        <p:txBody>
          <a:bodyPr/>
          <a:lstStyle/>
          <a:p>
            <a:fld id="{3FCCB275-3193-48F9-AEB0-42E3A703E49B}" type="datetime1">
              <a:rPr lang="en-US" smtClean="0"/>
              <a:t>3/4/2026</a:t>
            </a:fld>
            <a:endParaRPr lang="en-US"/>
          </a:p>
        </p:txBody>
      </p:sp>
      <p:sp>
        <p:nvSpPr>
          <p:cNvPr id="6" name="Footer Placeholder 5"/>
          <p:cNvSpPr>
            <a:spLocks noGrp="1"/>
          </p:cNvSpPr>
          <p:nvPr>
            <p:ph type="ftr" sz="quarter" idx="11"/>
          </p:nvPr>
        </p:nvSpPr>
        <p:spPr>
          <a:xfrm>
            <a:off x="3124205" y="635636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5697200" y="956311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344" rtl="0" eaLnBrk="1" latinLnBrk="0" hangingPunct="1">
        <a:spcBef>
          <a:spcPct val="0"/>
        </a:spcBef>
        <a:buNone/>
        <a:defRPr sz="4400" kern="1200">
          <a:solidFill>
            <a:schemeClr val="tx1"/>
          </a:solidFill>
          <a:latin typeface="+mj-lt"/>
          <a:ea typeface="+mj-ea"/>
          <a:cs typeface="+mj-cs"/>
        </a:defRPr>
      </a:lvl1pPr>
    </p:titleStyle>
    <p:bodyStyle>
      <a:lvl1pPr marL="342878" indent="-342878" algn="l" defTabSz="91434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04" indent="-285734" algn="l" defTabSz="91434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30" indent="-228590" algn="l" defTabSz="914344" rtl="0" eaLnBrk="1" latinLnBrk="0" hangingPunct="1">
        <a:spcBef>
          <a:spcPct val="20000"/>
        </a:spcBef>
        <a:buFont typeface="Arial" pitchFamily="34" charset="0"/>
        <a:buChar char="•"/>
        <a:defRPr sz="2401" kern="1200">
          <a:solidFill>
            <a:schemeClr val="tx1"/>
          </a:solidFill>
          <a:latin typeface="+mn-lt"/>
          <a:ea typeface="+mn-ea"/>
          <a:cs typeface="+mn-cs"/>
        </a:defRPr>
      </a:lvl3pPr>
      <a:lvl4pPr marL="1600099" indent="-228590" algn="l" defTabSz="91434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75" indent="-228590" algn="l" defTabSz="91434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46" indent="-228590" algn="l" defTabSz="91434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16" indent="-228590" algn="l" defTabSz="91434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88" indent="-228590" algn="l" defTabSz="91434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58" indent="-228590" algn="l" defTabSz="91434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44" rtl="0" eaLnBrk="1" latinLnBrk="0" hangingPunct="1">
        <a:defRPr sz="1801" kern="1200">
          <a:solidFill>
            <a:schemeClr val="tx1"/>
          </a:solidFill>
          <a:latin typeface="+mn-lt"/>
          <a:ea typeface="+mn-ea"/>
          <a:cs typeface="+mn-cs"/>
        </a:defRPr>
      </a:lvl1pPr>
      <a:lvl2pPr marL="457171" algn="l" defTabSz="914344" rtl="0" eaLnBrk="1" latinLnBrk="0" hangingPunct="1">
        <a:defRPr sz="1801" kern="1200">
          <a:solidFill>
            <a:schemeClr val="tx1"/>
          </a:solidFill>
          <a:latin typeface="+mn-lt"/>
          <a:ea typeface="+mn-ea"/>
          <a:cs typeface="+mn-cs"/>
        </a:defRPr>
      </a:lvl2pPr>
      <a:lvl3pPr marL="914344" algn="l" defTabSz="914344" rtl="0" eaLnBrk="1" latinLnBrk="0" hangingPunct="1">
        <a:defRPr sz="1801" kern="1200">
          <a:solidFill>
            <a:schemeClr val="tx1"/>
          </a:solidFill>
          <a:latin typeface="+mn-lt"/>
          <a:ea typeface="+mn-ea"/>
          <a:cs typeface="+mn-cs"/>
        </a:defRPr>
      </a:lvl3pPr>
      <a:lvl4pPr marL="1371515" algn="l" defTabSz="914344" rtl="0" eaLnBrk="1" latinLnBrk="0" hangingPunct="1">
        <a:defRPr sz="1801" kern="1200">
          <a:solidFill>
            <a:schemeClr val="tx1"/>
          </a:solidFill>
          <a:latin typeface="+mn-lt"/>
          <a:ea typeface="+mn-ea"/>
          <a:cs typeface="+mn-cs"/>
        </a:defRPr>
      </a:lvl4pPr>
      <a:lvl5pPr marL="1828685" algn="l" defTabSz="914344" rtl="0" eaLnBrk="1" latinLnBrk="0" hangingPunct="1">
        <a:defRPr sz="1801" kern="1200">
          <a:solidFill>
            <a:schemeClr val="tx1"/>
          </a:solidFill>
          <a:latin typeface="+mn-lt"/>
          <a:ea typeface="+mn-ea"/>
          <a:cs typeface="+mn-cs"/>
        </a:defRPr>
      </a:lvl5pPr>
      <a:lvl6pPr marL="2285858" algn="l" defTabSz="914344" rtl="0" eaLnBrk="1" latinLnBrk="0" hangingPunct="1">
        <a:defRPr sz="1801" kern="1200">
          <a:solidFill>
            <a:schemeClr val="tx1"/>
          </a:solidFill>
          <a:latin typeface="+mn-lt"/>
          <a:ea typeface="+mn-ea"/>
          <a:cs typeface="+mn-cs"/>
        </a:defRPr>
      </a:lvl6pPr>
      <a:lvl7pPr marL="2743030" algn="l" defTabSz="914344" rtl="0" eaLnBrk="1" latinLnBrk="0" hangingPunct="1">
        <a:defRPr sz="1801" kern="1200">
          <a:solidFill>
            <a:schemeClr val="tx1"/>
          </a:solidFill>
          <a:latin typeface="+mn-lt"/>
          <a:ea typeface="+mn-ea"/>
          <a:cs typeface="+mn-cs"/>
        </a:defRPr>
      </a:lvl7pPr>
      <a:lvl8pPr marL="3200200" algn="l" defTabSz="914344" rtl="0" eaLnBrk="1" latinLnBrk="0" hangingPunct="1">
        <a:defRPr sz="1801" kern="1200">
          <a:solidFill>
            <a:schemeClr val="tx1"/>
          </a:solidFill>
          <a:latin typeface="+mn-lt"/>
          <a:ea typeface="+mn-ea"/>
          <a:cs typeface="+mn-cs"/>
        </a:defRPr>
      </a:lvl8pPr>
      <a:lvl9pPr marL="3657375" algn="l" defTabSz="914344"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3.sv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3.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sv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jpeg"/><Relationship Id="rId7"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sv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jpeg"/><Relationship Id="rId7"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jpeg"/><Relationship Id="rId7" Type="http://schemas.openxmlformats.org/officeDocument/2006/relationships/diagramData" Target="../diagrams/data1.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svg"/><Relationship Id="rId11" Type="http://schemas.microsoft.com/office/2007/relationships/diagramDrawing" Target="../diagrams/drawing1.xml"/><Relationship Id="rId5" Type="http://schemas.openxmlformats.org/officeDocument/2006/relationships/image" Target="../media/image2.png"/><Relationship Id="rId10" Type="http://schemas.openxmlformats.org/officeDocument/2006/relationships/diagramColors" Target="../diagrams/colors1.xml"/><Relationship Id="rId4" Type="http://schemas.openxmlformats.org/officeDocument/2006/relationships/image" Target="../media/image4.png"/><Relationship Id="rId9"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sv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379849" y="540077"/>
            <a:ext cx="14519541" cy="9134866"/>
            <a:chOff x="-94735" y="0"/>
            <a:chExt cx="19359385" cy="12275820"/>
          </a:xfrm>
        </p:grpSpPr>
        <p:sp>
          <p:nvSpPr>
            <p:cNvPr id="3" name="Freeform 3"/>
            <p:cNvSpPr/>
            <p:nvPr/>
          </p:nvSpPr>
          <p:spPr>
            <a:xfrm>
              <a:off x="0" y="0"/>
              <a:ext cx="19264650" cy="12275820"/>
            </a:xfrm>
            <a:custGeom>
              <a:avLst/>
              <a:gdLst/>
              <a:ahLst/>
              <a:cxnLst/>
              <a:rect l="l" t="t" r="r" b="b"/>
              <a:pathLst>
                <a:path w="19264650" h="12275820">
                  <a:moveTo>
                    <a:pt x="0" y="0"/>
                  </a:moveTo>
                  <a:lnTo>
                    <a:pt x="19264650" y="0"/>
                  </a:lnTo>
                  <a:lnTo>
                    <a:pt x="19264650" y="12275820"/>
                  </a:lnTo>
                  <a:lnTo>
                    <a:pt x="0" y="12275820"/>
                  </a:lnTo>
                  <a:close/>
                </a:path>
              </a:pathLst>
            </a:custGeom>
            <a:blipFill>
              <a:blip r:embed="rId3">
                <a:alphaModFix amt="0"/>
              </a:blip>
              <a:stretch>
                <a:fillRect l="-31757" r="-31757"/>
              </a:stretch>
            </a:blipFill>
          </p:spPr>
          <p:txBody>
            <a:bodyPr/>
            <a:lstStyle/>
            <a:p>
              <a:endParaRPr lang="en-US" sz="1801"/>
            </a:p>
          </p:txBody>
        </p:sp>
        <p:sp>
          <p:nvSpPr>
            <p:cNvPr id="4" name="TextBox 4"/>
            <p:cNvSpPr txBox="1"/>
            <p:nvPr/>
          </p:nvSpPr>
          <p:spPr>
            <a:xfrm>
              <a:off x="-94735" y="56647"/>
              <a:ext cx="19264654" cy="10274708"/>
            </a:xfrm>
            <a:prstGeom prst="rect">
              <a:avLst/>
            </a:prstGeom>
          </p:spPr>
          <p:txBody>
            <a:bodyPr lIns="0" tIns="0" rIns="0" bIns="0" rtlCol="0" anchor="b"/>
            <a:lstStyle/>
            <a:p>
              <a:pPr>
                <a:lnSpc>
                  <a:spcPts val="8804"/>
                </a:lnSpc>
              </a:pPr>
              <a:r>
                <a:rPr lang="en-US" sz="8149" dirty="0">
                  <a:solidFill>
                    <a:srgbClr val="FFFFFF"/>
                  </a:solidFill>
                  <a:latin typeface="Arimo"/>
                  <a:ea typeface="Arimo"/>
                  <a:cs typeface="Arimo"/>
                  <a:sym typeface="Arimo"/>
                </a:rPr>
                <a:t>			</a:t>
              </a:r>
              <a:r>
                <a:rPr lang="en-US" sz="8149" dirty="0">
                  <a:solidFill>
                    <a:srgbClr val="8D2205"/>
                  </a:solidFill>
                  <a:latin typeface="Arimo"/>
                  <a:ea typeface="Arimo"/>
                  <a:cs typeface="Arimo"/>
                  <a:sym typeface="Arimo"/>
                </a:rPr>
                <a:t>Diocese of </a:t>
              </a:r>
            </a:p>
            <a:p>
              <a:pPr>
                <a:lnSpc>
                  <a:spcPts val="8588"/>
                </a:lnSpc>
              </a:pPr>
              <a:r>
                <a:rPr lang="en-US" sz="7950" dirty="0">
                  <a:solidFill>
                    <a:srgbClr val="8D2205"/>
                  </a:solidFill>
                  <a:latin typeface="Arimo"/>
                  <a:ea typeface="Arimo"/>
                  <a:cs typeface="Arimo"/>
                  <a:sym typeface="Arimo"/>
                </a:rPr>
                <a:t>			Hexham &amp; Newcastle</a:t>
              </a:r>
            </a:p>
            <a:p>
              <a:pPr>
                <a:lnSpc>
                  <a:spcPts val="9721"/>
                </a:lnSpc>
              </a:pPr>
              <a:endParaRPr lang="en-US" sz="7950" dirty="0">
                <a:solidFill>
                  <a:srgbClr val="8D2205"/>
                </a:solidFill>
                <a:latin typeface="Arimo"/>
                <a:ea typeface="Arimo"/>
                <a:cs typeface="Arimo"/>
                <a:sym typeface="Arimo"/>
              </a:endParaRPr>
            </a:p>
            <a:p>
              <a:pPr>
                <a:lnSpc>
                  <a:spcPts val="9721"/>
                </a:lnSpc>
              </a:pPr>
              <a:endParaRPr lang="en-US" sz="7950" dirty="0">
                <a:solidFill>
                  <a:srgbClr val="8D2205"/>
                </a:solidFill>
                <a:latin typeface="Arimo"/>
                <a:ea typeface="Arimo"/>
                <a:cs typeface="Arimo"/>
                <a:sym typeface="Arimo"/>
              </a:endParaRPr>
            </a:p>
          </p:txBody>
        </p:sp>
      </p:grpSp>
      <p:sp>
        <p:nvSpPr>
          <p:cNvPr id="5" name="Freeform 5"/>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grpSp>
        <p:nvGrpSpPr>
          <p:cNvPr id="6" name="Group 6"/>
          <p:cNvGrpSpPr/>
          <p:nvPr/>
        </p:nvGrpSpPr>
        <p:grpSpPr>
          <a:xfrm>
            <a:off x="2267089" y="218815"/>
            <a:ext cx="3954951" cy="4064936"/>
            <a:chOff x="0" y="0"/>
            <a:chExt cx="5273269" cy="5419916"/>
          </a:xfrm>
        </p:grpSpPr>
        <p:sp>
          <p:nvSpPr>
            <p:cNvPr id="7" name="Freeform 7"/>
            <p:cNvSpPr/>
            <p:nvPr/>
          </p:nvSpPr>
          <p:spPr>
            <a:xfrm>
              <a:off x="0" y="0"/>
              <a:ext cx="5273294" cy="5419979"/>
            </a:xfrm>
            <a:custGeom>
              <a:avLst/>
              <a:gdLst/>
              <a:ahLst/>
              <a:cxnLst/>
              <a:rect l="l" t="t" r="r" b="b"/>
              <a:pathLst>
                <a:path w="5273294" h="5419979">
                  <a:moveTo>
                    <a:pt x="0" y="0"/>
                  </a:moveTo>
                  <a:lnTo>
                    <a:pt x="5273294" y="0"/>
                  </a:lnTo>
                  <a:lnTo>
                    <a:pt x="5273294" y="5419979"/>
                  </a:lnTo>
                  <a:lnTo>
                    <a:pt x="0" y="5419979"/>
                  </a:lnTo>
                  <a:lnTo>
                    <a:pt x="0" y="0"/>
                  </a:lnTo>
                  <a:close/>
                </a:path>
              </a:pathLst>
            </a:custGeom>
            <a:blipFill>
              <a:blip r:embed="rId6"/>
              <a:stretch>
                <a:fillRect b="1"/>
              </a:stretch>
            </a:blipFill>
          </p:spPr>
          <p:txBody>
            <a:bodyPr/>
            <a:lstStyle/>
            <a:p>
              <a:endParaRPr lang="en-US" sz="1801"/>
            </a:p>
          </p:txBody>
        </p:sp>
      </p:grpSp>
      <p:sp>
        <p:nvSpPr>
          <p:cNvPr id="9" name="Slide Number Placeholder 8">
            <a:extLst>
              <a:ext uri="{FF2B5EF4-FFF2-40B4-BE49-F238E27FC236}">
                <a16:creationId xmlns:a16="http://schemas.microsoft.com/office/drawing/2014/main" id="{FDE8B397-A2A7-E185-BFA7-B24BA41B6CEB}"/>
              </a:ext>
            </a:extLst>
          </p:cNvPr>
          <p:cNvSpPr>
            <a:spLocks noGrp="1"/>
          </p:cNvSpPr>
          <p:nvPr>
            <p:ph type="sldNum" sz="quarter" idx="12"/>
          </p:nvPr>
        </p:nvSpPr>
        <p:spPr/>
        <p:txBody>
          <a:bodyPr/>
          <a:lstStyle/>
          <a:p>
            <a:fld id="{B6F15528-21DE-4FAA-801E-634DDDAF4B2B}" type="slidenum">
              <a:rPr lang="en-US" smtClean="0"/>
              <a:pPr/>
              <a:t>1</a:t>
            </a:fld>
            <a:endParaRPr lang="en-US"/>
          </a:p>
        </p:txBody>
      </p:sp>
      <p:sp>
        <p:nvSpPr>
          <p:cNvPr id="10" name="TextBox 9">
            <a:extLst>
              <a:ext uri="{FF2B5EF4-FFF2-40B4-BE49-F238E27FC236}">
                <a16:creationId xmlns:a16="http://schemas.microsoft.com/office/drawing/2014/main" id="{7D68B973-DCFA-1277-8F1A-DD92058AF2B8}"/>
              </a:ext>
            </a:extLst>
          </p:cNvPr>
          <p:cNvSpPr txBox="1"/>
          <p:nvPr/>
        </p:nvSpPr>
        <p:spPr>
          <a:xfrm>
            <a:off x="4061593" y="7137729"/>
            <a:ext cx="11778173" cy="1509837"/>
          </a:xfrm>
          <a:prstGeom prst="rect">
            <a:avLst/>
          </a:prstGeom>
          <a:noFill/>
        </p:spPr>
        <p:txBody>
          <a:bodyPr wrap="square">
            <a:spAutoFit/>
          </a:bodyPr>
          <a:lstStyle/>
          <a:p>
            <a:pPr algn="ctr">
              <a:lnSpc>
                <a:spcPts val="9721"/>
              </a:lnSpc>
            </a:pPr>
            <a:r>
              <a:rPr lang="en-US" sz="16600" b="1" dirty="0">
                <a:solidFill>
                  <a:srgbClr val="000000"/>
                </a:solidFill>
                <a:latin typeface="Arimo Bold"/>
                <a:ea typeface="Arimo Bold"/>
                <a:cs typeface="Arimo Bold"/>
                <a:sym typeface="Arimo Bold"/>
              </a:rPr>
              <a:t>Welcome</a:t>
            </a:r>
          </a:p>
        </p:txBody>
      </p:sp>
      <p:sp>
        <p:nvSpPr>
          <p:cNvPr id="8" name="TextBox 8">
            <a:extLst>
              <a:ext uri="{FF2B5EF4-FFF2-40B4-BE49-F238E27FC236}">
                <a16:creationId xmlns:a16="http://schemas.microsoft.com/office/drawing/2014/main" id="{F044340C-A9E6-33D3-6227-68CA2C2EDBED}"/>
              </a:ext>
            </a:extLst>
          </p:cNvPr>
          <p:cNvSpPr txBox="1"/>
          <p:nvPr/>
        </p:nvSpPr>
        <p:spPr>
          <a:xfrm>
            <a:off x="2664914" y="307979"/>
            <a:ext cx="15163428" cy="2214004"/>
          </a:xfrm>
          <a:prstGeom prst="rect">
            <a:avLst/>
          </a:prstGeom>
        </p:spPr>
        <p:txBody>
          <a:bodyPr wrap="square" lIns="0" tIns="0" rIns="0" bIns="0" rtlCol="0" anchor="t">
            <a:spAutoFit/>
          </a:bodyPr>
          <a:lstStyle/>
          <a:p>
            <a:pPr algn="r">
              <a:lnSpc>
                <a:spcPts val="8957"/>
              </a:lnSpc>
            </a:pPr>
            <a:r>
              <a:rPr lang="en-US" sz="6397" dirty="0">
                <a:solidFill>
                  <a:srgbClr val="000000"/>
                </a:solidFill>
                <a:latin typeface="ITC Avant Garde Gothic Std"/>
                <a:ea typeface="ITC Avant Garde Gothic Std"/>
                <a:cs typeface="ITC Avant Garde Gothic Std"/>
                <a:sym typeface="ITC Avant Garde Gothic Std"/>
              </a:rPr>
              <a:t>Pastoral Strategy</a:t>
            </a:r>
          </a:p>
          <a:p>
            <a:pPr algn="r">
              <a:lnSpc>
                <a:spcPts val="8957"/>
              </a:lnSpc>
            </a:pPr>
            <a:r>
              <a:rPr lang="en-US" sz="6397" dirty="0">
                <a:solidFill>
                  <a:srgbClr val="000000"/>
                </a:solidFill>
                <a:latin typeface="ITC Avant Garde Gothic Std"/>
                <a:ea typeface="ITC Avant Garde Gothic Std"/>
                <a:cs typeface="ITC Avant Garde Gothic Std"/>
                <a:sym typeface="ITC Avant Garde Gothic Std"/>
              </a:rPr>
              <a:t>Webinar 3</a:t>
            </a:r>
            <a:r>
              <a:rPr lang="en-US" sz="6397" baseline="30000" dirty="0">
                <a:solidFill>
                  <a:srgbClr val="000000"/>
                </a:solidFill>
                <a:latin typeface="ITC Avant Garde Gothic Std"/>
                <a:ea typeface="ITC Avant Garde Gothic Std"/>
                <a:cs typeface="ITC Avant Garde Gothic Std"/>
                <a:sym typeface="ITC Avant Garde Gothic Std"/>
              </a:rPr>
              <a:t>rd</a:t>
            </a:r>
            <a:r>
              <a:rPr lang="en-US" sz="6397" dirty="0">
                <a:solidFill>
                  <a:srgbClr val="000000"/>
                </a:solidFill>
                <a:latin typeface="ITC Avant Garde Gothic Std"/>
                <a:ea typeface="ITC Avant Garde Gothic Std"/>
                <a:cs typeface="ITC Avant Garde Gothic Std"/>
                <a:sym typeface="ITC Avant Garde Gothic Std"/>
              </a:rPr>
              <a:t> March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BD711-BA0B-469B-8EBB-F242FE08333B}"/>
              </a:ext>
            </a:extLst>
          </p:cNvPr>
          <p:cNvSpPr>
            <a:spLocks noGrp="1"/>
          </p:cNvSpPr>
          <p:nvPr>
            <p:ph type="title"/>
          </p:nvPr>
        </p:nvSpPr>
        <p:spPr>
          <a:xfrm>
            <a:off x="457200" y="274638"/>
            <a:ext cx="16611600" cy="1143000"/>
          </a:xfrm>
        </p:spPr>
        <p:txBody>
          <a:bodyPr>
            <a:normAutofit fontScale="90000"/>
          </a:bodyPr>
          <a:lstStyle/>
          <a:p>
            <a:r>
              <a:rPr lang="en-GB" sz="7200" b="1"/>
              <a:t>Diocese - where are we now: People</a:t>
            </a:r>
            <a:br>
              <a:rPr lang="en-GB" sz="7200" b="1"/>
            </a:br>
            <a:r>
              <a:rPr lang="en-GB" sz="7200"/>
              <a:t>Mass attendance</a:t>
            </a:r>
          </a:p>
        </p:txBody>
      </p:sp>
      <p:sp>
        <p:nvSpPr>
          <p:cNvPr id="3" name="Content Placeholder 2">
            <a:extLst>
              <a:ext uri="{FF2B5EF4-FFF2-40B4-BE49-F238E27FC236}">
                <a16:creationId xmlns:a16="http://schemas.microsoft.com/office/drawing/2014/main" id="{275E01D0-62D3-4FC6-BA74-245DC228F5DE}"/>
              </a:ext>
            </a:extLst>
          </p:cNvPr>
          <p:cNvSpPr>
            <a:spLocks noGrp="1"/>
          </p:cNvSpPr>
          <p:nvPr>
            <p:ph idx="1"/>
          </p:nvPr>
        </p:nvSpPr>
        <p:spPr>
          <a:xfrm>
            <a:off x="914400" y="2400302"/>
            <a:ext cx="17086584" cy="6788945"/>
          </a:xfrm>
        </p:spPr>
        <p:txBody>
          <a:bodyPr>
            <a:normAutofit/>
          </a:bodyPr>
          <a:lstStyle/>
          <a:p>
            <a:r>
              <a:rPr lang="en-GB" sz="3000"/>
              <a:t>Attendance has fallen dramatically over the past few decades</a:t>
            </a:r>
          </a:p>
          <a:p>
            <a:r>
              <a:rPr lang="en-GB" sz="3000"/>
              <a:t>Between 1985 and 2024 it fell from 87,310 to 20,196 (77% reduction)</a:t>
            </a:r>
          </a:p>
          <a:p>
            <a:r>
              <a:rPr lang="en-GB" sz="3000"/>
              <a:t>Mass attendance has climbed by around 2,000 since 2021 but hasn’t returned to pre pandemic levels</a:t>
            </a:r>
          </a:p>
        </p:txBody>
      </p:sp>
      <p:graphicFrame>
        <p:nvGraphicFramePr>
          <p:cNvPr id="4" name="Chart 3">
            <a:extLst>
              <a:ext uri="{FF2B5EF4-FFF2-40B4-BE49-F238E27FC236}">
                <a16:creationId xmlns:a16="http://schemas.microsoft.com/office/drawing/2014/main" id="{00000000-0008-0000-0200-000003000000}"/>
              </a:ext>
            </a:extLst>
          </p:cNvPr>
          <p:cNvGraphicFramePr>
            <a:graphicFrameLocks/>
          </p:cNvGraphicFramePr>
          <p:nvPr/>
        </p:nvGraphicFramePr>
        <p:xfrm>
          <a:off x="2123222" y="3847356"/>
          <a:ext cx="13717523" cy="63727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207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3A28E-3EA9-40DF-927E-753ACBA57390}"/>
              </a:ext>
            </a:extLst>
          </p:cNvPr>
          <p:cNvSpPr>
            <a:spLocks noGrp="1"/>
          </p:cNvSpPr>
          <p:nvPr>
            <p:ph type="title"/>
          </p:nvPr>
        </p:nvSpPr>
        <p:spPr>
          <a:xfrm>
            <a:off x="457200" y="274638"/>
            <a:ext cx="17373600" cy="1143000"/>
          </a:xfrm>
        </p:spPr>
        <p:txBody>
          <a:bodyPr>
            <a:normAutofit fontScale="90000"/>
          </a:bodyPr>
          <a:lstStyle/>
          <a:p>
            <a:r>
              <a:rPr lang="en-GB" sz="6600" b="1"/>
              <a:t>Diocese - where are we now:  People</a:t>
            </a:r>
            <a:br>
              <a:rPr lang="en-GB" sz="6600" b="1"/>
            </a:br>
            <a:r>
              <a:rPr lang="en-GB" sz="6600"/>
              <a:t>Number of Priests</a:t>
            </a:r>
          </a:p>
        </p:txBody>
      </p:sp>
      <p:sp>
        <p:nvSpPr>
          <p:cNvPr id="3" name="Content Placeholder 2">
            <a:extLst>
              <a:ext uri="{FF2B5EF4-FFF2-40B4-BE49-F238E27FC236}">
                <a16:creationId xmlns:a16="http://schemas.microsoft.com/office/drawing/2014/main" id="{5AD48E11-E907-4D5B-BBC5-16A7F5621AA1}"/>
              </a:ext>
            </a:extLst>
          </p:cNvPr>
          <p:cNvSpPr>
            <a:spLocks noGrp="1"/>
          </p:cNvSpPr>
          <p:nvPr>
            <p:ph idx="1"/>
          </p:nvPr>
        </p:nvSpPr>
        <p:spPr>
          <a:xfrm>
            <a:off x="437535" y="2324100"/>
            <a:ext cx="16764000" cy="4525963"/>
          </a:xfrm>
        </p:spPr>
        <p:txBody>
          <a:bodyPr>
            <a:normAutofit/>
          </a:bodyPr>
          <a:lstStyle/>
          <a:p>
            <a:r>
              <a:rPr lang="en-GB" sz="2700"/>
              <a:t>Between 1951 and 2025 the number of Active Diocesan Priests fell from 368 to 61 – an 83% drop. The number of Retired Priests rose from 2 to 47 in the same period.</a:t>
            </a:r>
          </a:p>
          <a:p>
            <a:r>
              <a:rPr lang="en-GB" sz="2700"/>
              <a:t>Currently 61 Active Diocesan Priests of which 54 are working in parishes. </a:t>
            </a:r>
          </a:p>
          <a:p>
            <a:r>
              <a:rPr lang="en-GB" sz="2700"/>
              <a:t>Currently 33 Active overseas and/ visiting religious priests</a:t>
            </a:r>
          </a:p>
          <a:p>
            <a:r>
              <a:rPr lang="en-GB" sz="2700"/>
              <a:t>In 2035 it is anticipated there will be 42 Active Diocesan Priests and 41 in retirement. (Assumes 22 retire and 3 newly ordained)</a:t>
            </a:r>
          </a:p>
        </p:txBody>
      </p:sp>
      <p:graphicFrame>
        <p:nvGraphicFramePr>
          <p:cNvPr id="8" name="Chart 7">
            <a:extLst>
              <a:ext uri="{FF2B5EF4-FFF2-40B4-BE49-F238E27FC236}">
                <a16:creationId xmlns:a16="http://schemas.microsoft.com/office/drawing/2014/main" id="{B3AA5653-6B5B-1201-601B-AA0A44A4CBAC}"/>
              </a:ext>
            </a:extLst>
          </p:cNvPr>
          <p:cNvGraphicFramePr>
            <a:graphicFrameLocks/>
          </p:cNvGraphicFramePr>
          <p:nvPr/>
        </p:nvGraphicFramePr>
        <p:xfrm>
          <a:off x="4715508" y="4819464"/>
          <a:ext cx="9397044" cy="52925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03106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3A28E-3EA9-40DF-927E-753ACBA57390}"/>
              </a:ext>
            </a:extLst>
          </p:cNvPr>
          <p:cNvSpPr>
            <a:spLocks noGrp="1"/>
          </p:cNvSpPr>
          <p:nvPr>
            <p:ph type="title"/>
          </p:nvPr>
        </p:nvSpPr>
        <p:spPr>
          <a:xfrm>
            <a:off x="457200" y="274638"/>
            <a:ext cx="16611600" cy="1143000"/>
          </a:xfrm>
        </p:spPr>
        <p:txBody>
          <a:bodyPr>
            <a:normAutofit/>
          </a:bodyPr>
          <a:lstStyle/>
          <a:p>
            <a:r>
              <a:rPr lang="en-GB" sz="4800" b="1"/>
              <a:t>Diocese - where are we now: </a:t>
            </a:r>
            <a:r>
              <a:rPr lang="en-GB" sz="4800"/>
              <a:t>Age of Diocesan Priests</a:t>
            </a:r>
          </a:p>
        </p:txBody>
      </p:sp>
      <p:sp>
        <p:nvSpPr>
          <p:cNvPr id="3" name="Content Placeholder 2">
            <a:extLst>
              <a:ext uri="{FF2B5EF4-FFF2-40B4-BE49-F238E27FC236}">
                <a16:creationId xmlns:a16="http://schemas.microsoft.com/office/drawing/2014/main" id="{5AD48E11-E907-4D5B-BBC5-16A7F5621AA1}"/>
              </a:ext>
            </a:extLst>
          </p:cNvPr>
          <p:cNvSpPr>
            <a:spLocks noGrp="1"/>
          </p:cNvSpPr>
          <p:nvPr>
            <p:ph idx="1"/>
          </p:nvPr>
        </p:nvSpPr>
        <p:spPr>
          <a:xfrm>
            <a:off x="1151112" y="2400302"/>
            <a:ext cx="9721080" cy="6788945"/>
          </a:xfrm>
        </p:spPr>
        <p:txBody>
          <a:bodyPr>
            <a:normAutofit/>
          </a:bodyPr>
          <a:lstStyle/>
          <a:p>
            <a:r>
              <a:rPr lang="en-GB" sz="2700"/>
              <a:t>In 2025, only six Diocesan Priests were 40 or under</a:t>
            </a:r>
          </a:p>
          <a:p>
            <a:r>
              <a:rPr lang="en-GB" sz="2700"/>
              <a:t>Over half were over 60</a:t>
            </a:r>
          </a:p>
          <a:p>
            <a:r>
              <a:rPr lang="en-GB" sz="2700"/>
              <a:t>Wellbeing of our priests is a concern</a:t>
            </a:r>
          </a:p>
        </p:txBody>
      </p:sp>
      <p:graphicFrame>
        <p:nvGraphicFramePr>
          <p:cNvPr id="5" name="Content Placeholder 7">
            <a:extLst>
              <a:ext uri="{FF2B5EF4-FFF2-40B4-BE49-F238E27FC236}">
                <a16:creationId xmlns:a16="http://schemas.microsoft.com/office/drawing/2014/main" id="{9E7C1EA3-773F-C4E1-887B-8CF8115D69DF}"/>
              </a:ext>
            </a:extLst>
          </p:cNvPr>
          <p:cNvGraphicFramePr>
            <a:graphicFrameLocks/>
          </p:cNvGraphicFramePr>
          <p:nvPr>
            <p:extLst>
              <p:ext uri="{D42A27DB-BD31-4B8C-83A1-F6EECF244321}">
                <p14:modId xmlns:p14="http://schemas.microsoft.com/office/powerpoint/2010/main" val="2360176960"/>
              </p:ext>
            </p:extLst>
          </p:nvPr>
        </p:nvGraphicFramePr>
        <p:xfrm>
          <a:off x="11277600" y="1181100"/>
          <a:ext cx="5443894" cy="8063555"/>
        </p:xfrm>
        <a:graphic>
          <a:graphicData uri="http://schemas.openxmlformats.org/drawingml/2006/table">
            <a:tbl>
              <a:tblPr>
                <a:tableStyleId>{5C22544A-7EE6-4342-B048-85BDC9FD1C3A}</a:tableStyleId>
              </a:tblPr>
              <a:tblGrid>
                <a:gridCol w="1493185">
                  <a:extLst>
                    <a:ext uri="{9D8B030D-6E8A-4147-A177-3AD203B41FA5}">
                      <a16:colId xmlns:a16="http://schemas.microsoft.com/office/drawing/2014/main" val="2891234151"/>
                    </a:ext>
                  </a:extLst>
                </a:gridCol>
                <a:gridCol w="1835369">
                  <a:extLst>
                    <a:ext uri="{9D8B030D-6E8A-4147-A177-3AD203B41FA5}">
                      <a16:colId xmlns:a16="http://schemas.microsoft.com/office/drawing/2014/main" val="569496793"/>
                    </a:ext>
                  </a:extLst>
                </a:gridCol>
                <a:gridCol w="2115340">
                  <a:extLst>
                    <a:ext uri="{9D8B030D-6E8A-4147-A177-3AD203B41FA5}">
                      <a16:colId xmlns:a16="http://schemas.microsoft.com/office/drawing/2014/main" val="4052085647"/>
                    </a:ext>
                  </a:extLst>
                </a:gridCol>
              </a:tblGrid>
              <a:tr h="1424361">
                <a:tc>
                  <a:txBody>
                    <a:bodyPr/>
                    <a:lstStyle/>
                    <a:p>
                      <a:pPr algn="ctr" rtl="0" fontAlgn="b">
                        <a:buNone/>
                      </a:pPr>
                      <a:r>
                        <a:rPr lang="en-GB" sz="1800" u="none" strike="noStrike" noProof="0">
                          <a:effectLst/>
                        </a:rPr>
                        <a:t>Age</a:t>
                      </a:r>
                      <a:endParaRPr lang="en-GB" sz="1800" b="1"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Active Diocesan Priests</a:t>
                      </a:r>
                      <a:endParaRPr lang="en-GB" sz="1800" b="1"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Retired Diocesan Priests</a:t>
                      </a:r>
                      <a:endParaRPr lang="en-GB" sz="1800" b="1"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80279691"/>
                  </a:ext>
                </a:extLst>
              </a:tr>
              <a:tr h="718064">
                <a:tc>
                  <a:txBody>
                    <a:bodyPr/>
                    <a:lstStyle/>
                    <a:p>
                      <a:pPr algn="ctr" rtl="0" fontAlgn="b">
                        <a:buNone/>
                      </a:pPr>
                      <a:r>
                        <a:rPr lang="en-GB" sz="1800" u="none" strike="noStrike" noProof="0">
                          <a:effectLst/>
                        </a:rPr>
                        <a:t>Over 90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8</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733132338"/>
                  </a:ext>
                </a:extLst>
              </a:tr>
              <a:tr h="364921">
                <a:tc>
                  <a:txBody>
                    <a:bodyPr/>
                    <a:lstStyle/>
                    <a:p>
                      <a:pPr algn="ctr" rtl="0" fontAlgn="b">
                        <a:buNone/>
                      </a:pPr>
                      <a:r>
                        <a:rPr lang="en-GB" sz="1800" u="none" strike="noStrike" noProof="0">
                          <a:effectLst/>
                        </a:rPr>
                        <a:t>86-90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11</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24170502"/>
                  </a:ext>
                </a:extLst>
              </a:tr>
              <a:tr h="364921">
                <a:tc>
                  <a:txBody>
                    <a:bodyPr/>
                    <a:lstStyle/>
                    <a:p>
                      <a:pPr algn="ctr" rtl="0" fontAlgn="b">
                        <a:buNone/>
                      </a:pPr>
                      <a:r>
                        <a:rPr lang="en-GB" sz="1800" u="none" strike="noStrike" noProof="0">
                          <a:effectLst/>
                        </a:rPr>
                        <a:t>81-85</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10</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79108625"/>
                  </a:ext>
                </a:extLst>
              </a:tr>
              <a:tr h="364921">
                <a:tc>
                  <a:txBody>
                    <a:bodyPr/>
                    <a:lstStyle/>
                    <a:p>
                      <a:pPr algn="ctr" rtl="0" fontAlgn="b">
                        <a:buNone/>
                      </a:pPr>
                      <a:r>
                        <a:rPr lang="en-GB" sz="1800" u="none" strike="noStrike" noProof="0">
                          <a:effectLst/>
                        </a:rPr>
                        <a:t>76-80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4</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13</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08791930"/>
                  </a:ext>
                </a:extLst>
              </a:tr>
              <a:tr h="364921">
                <a:tc>
                  <a:txBody>
                    <a:bodyPr/>
                    <a:lstStyle/>
                    <a:p>
                      <a:pPr algn="ctr" rtl="0" fontAlgn="b">
                        <a:buNone/>
                      </a:pPr>
                      <a:r>
                        <a:rPr lang="en-GB" sz="1800" u="none" strike="noStrike" noProof="0">
                          <a:effectLst/>
                        </a:rPr>
                        <a:t>71-75</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7</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3</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77632521"/>
                  </a:ext>
                </a:extLst>
              </a:tr>
              <a:tr h="364921">
                <a:tc>
                  <a:txBody>
                    <a:bodyPr/>
                    <a:lstStyle/>
                    <a:p>
                      <a:pPr algn="ctr" rtl="0" fontAlgn="b">
                        <a:buNone/>
                      </a:pPr>
                      <a:r>
                        <a:rPr lang="en-GB" sz="1800" u="none" strike="noStrike" noProof="0">
                          <a:effectLst/>
                        </a:rPr>
                        <a:t>66-70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b="0" i="0" u="none" strike="noStrike" noProof="0">
                          <a:solidFill>
                            <a:srgbClr val="000000"/>
                          </a:solidFill>
                          <a:effectLst/>
                          <a:latin typeface="Calibri" panose="020F0502020204030204" pitchFamily="34" charset="0"/>
                        </a:rPr>
                        <a:t>8</a:t>
                      </a:r>
                    </a:p>
                  </a:txBody>
                  <a:tcPr marL="0" marR="0" marT="0" marB="0" anchor="b"/>
                </a:tc>
                <a:tc>
                  <a:txBody>
                    <a:bodyPr/>
                    <a:lstStyle/>
                    <a:p>
                      <a:pPr algn="ctr" rtl="0" fontAlgn="b">
                        <a:buNone/>
                      </a:pPr>
                      <a:r>
                        <a:rPr lang="en-GB" sz="1800" u="none" strike="noStrike" noProof="0">
                          <a:effectLst/>
                        </a:rPr>
                        <a:t>1</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72888364"/>
                  </a:ext>
                </a:extLst>
              </a:tr>
              <a:tr h="364921">
                <a:tc>
                  <a:txBody>
                    <a:bodyPr/>
                    <a:lstStyle/>
                    <a:p>
                      <a:pPr algn="ctr" rtl="0" fontAlgn="b">
                        <a:buNone/>
                      </a:pPr>
                      <a:r>
                        <a:rPr lang="en-GB" sz="1800" u="none" strike="noStrike" noProof="0">
                          <a:effectLst/>
                        </a:rPr>
                        <a:t>61-65</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14</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1</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78962151"/>
                  </a:ext>
                </a:extLst>
              </a:tr>
              <a:tr h="364921">
                <a:tc>
                  <a:txBody>
                    <a:bodyPr/>
                    <a:lstStyle/>
                    <a:p>
                      <a:pPr algn="ctr" rtl="0" fontAlgn="b">
                        <a:buNone/>
                      </a:pPr>
                      <a:r>
                        <a:rPr lang="en-GB" sz="1800" u="none" strike="noStrike" noProof="0">
                          <a:effectLst/>
                        </a:rPr>
                        <a:t>56-60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13</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193171926"/>
                  </a:ext>
                </a:extLst>
              </a:tr>
              <a:tr h="364921">
                <a:tc>
                  <a:txBody>
                    <a:bodyPr/>
                    <a:lstStyle/>
                    <a:p>
                      <a:pPr algn="ctr" rtl="0" fontAlgn="b">
                        <a:buNone/>
                      </a:pPr>
                      <a:r>
                        <a:rPr lang="en-GB" sz="1800" u="none" strike="noStrike" noProof="0">
                          <a:effectLst/>
                        </a:rPr>
                        <a:t>51-55</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7</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868234179"/>
                  </a:ext>
                </a:extLst>
              </a:tr>
              <a:tr h="364921">
                <a:tc>
                  <a:txBody>
                    <a:bodyPr/>
                    <a:lstStyle/>
                    <a:p>
                      <a:pPr algn="ctr" rtl="0" fontAlgn="b">
                        <a:buNone/>
                      </a:pPr>
                      <a:r>
                        <a:rPr lang="en-GB" sz="1800" u="none" strike="noStrike" noProof="0">
                          <a:effectLst/>
                        </a:rPr>
                        <a:t>46-50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50328161"/>
                  </a:ext>
                </a:extLst>
              </a:tr>
              <a:tr h="364921">
                <a:tc>
                  <a:txBody>
                    <a:bodyPr/>
                    <a:lstStyle/>
                    <a:p>
                      <a:pPr algn="ctr" rtl="0" fontAlgn="b">
                        <a:buNone/>
                      </a:pPr>
                      <a:r>
                        <a:rPr lang="en-GB" sz="1800" u="none" strike="noStrike" noProof="0">
                          <a:effectLst/>
                        </a:rPr>
                        <a:t>41-45</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2</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88796995"/>
                  </a:ext>
                </a:extLst>
              </a:tr>
              <a:tr h="364921">
                <a:tc>
                  <a:txBody>
                    <a:bodyPr/>
                    <a:lstStyle/>
                    <a:p>
                      <a:pPr algn="ctr" rtl="0" fontAlgn="b">
                        <a:buNone/>
                      </a:pPr>
                      <a:r>
                        <a:rPr lang="en-GB" sz="1800" u="none" strike="noStrike" noProof="0">
                          <a:effectLst/>
                        </a:rPr>
                        <a:t>36-40</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4</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56426478"/>
                  </a:ext>
                </a:extLst>
              </a:tr>
              <a:tr h="364921">
                <a:tc>
                  <a:txBody>
                    <a:bodyPr/>
                    <a:lstStyle/>
                    <a:p>
                      <a:pPr algn="ctr" rtl="0" fontAlgn="b">
                        <a:buNone/>
                      </a:pPr>
                      <a:r>
                        <a:rPr lang="en-GB" sz="1800" u="none" strike="noStrike" noProof="0">
                          <a:effectLst/>
                        </a:rPr>
                        <a:t>31-35</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1</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06796587"/>
                  </a:ext>
                </a:extLst>
              </a:tr>
              <a:tr h="718064">
                <a:tc>
                  <a:txBody>
                    <a:bodyPr/>
                    <a:lstStyle/>
                    <a:p>
                      <a:pPr algn="ctr" rtl="0" fontAlgn="b">
                        <a:buNone/>
                      </a:pPr>
                      <a:r>
                        <a:rPr lang="en-GB" sz="1800" u="none" strike="noStrike" noProof="0">
                          <a:effectLst/>
                        </a:rPr>
                        <a:t>30 and under</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1</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0</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4810941"/>
                  </a:ext>
                </a:extLst>
              </a:tr>
              <a:tr h="459093">
                <a:tc>
                  <a:txBody>
                    <a:bodyPr/>
                    <a:lstStyle/>
                    <a:p>
                      <a:pPr algn="ctr" fontAlgn="b">
                        <a:buNone/>
                      </a:pPr>
                      <a:r>
                        <a:rPr lang="en-GB" sz="2400" u="none" strike="noStrike" noProof="0">
                          <a:effectLst/>
                        </a:rPr>
                        <a:t> </a:t>
                      </a:r>
                      <a:endParaRPr lang="en-GB" sz="2400" b="0" i="0" u="none" strike="noStrike" noProof="0">
                        <a:solidFill>
                          <a:srgbClr val="000000"/>
                        </a:solidFill>
                        <a:effectLst/>
                        <a:latin typeface="Arial" panose="020B0604020202020204" pitchFamily="34" charset="0"/>
                      </a:endParaRPr>
                    </a:p>
                  </a:txBody>
                  <a:tcPr marL="0" marR="0" marT="0" marB="0" anchor="b"/>
                </a:tc>
                <a:tc>
                  <a:txBody>
                    <a:bodyPr/>
                    <a:lstStyle/>
                    <a:p>
                      <a:pPr algn="ctr" fontAlgn="b">
                        <a:buNone/>
                      </a:pPr>
                      <a:r>
                        <a:rPr lang="en-GB" sz="2400" u="none" strike="noStrike" noProof="0">
                          <a:effectLst/>
                        </a:rPr>
                        <a:t> </a:t>
                      </a:r>
                      <a:endParaRPr lang="en-GB" sz="2400" b="0" i="0" u="none" strike="noStrike" noProof="0">
                        <a:solidFill>
                          <a:srgbClr val="000000"/>
                        </a:solidFill>
                        <a:effectLst/>
                        <a:latin typeface="Arial" panose="020B0604020202020204" pitchFamily="34" charset="0"/>
                      </a:endParaRPr>
                    </a:p>
                  </a:txBody>
                  <a:tcPr marL="0" marR="0" marT="0" marB="0" anchor="b"/>
                </a:tc>
                <a:tc>
                  <a:txBody>
                    <a:bodyPr/>
                    <a:lstStyle/>
                    <a:p>
                      <a:pPr algn="ctr" fontAlgn="b">
                        <a:buNone/>
                      </a:pPr>
                      <a:r>
                        <a:rPr lang="en-GB" sz="2400" u="none" strike="noStrike" noProof="0">
                          <a:effectLst/>
                        </a:rPr>
                        <a:t> </a:t>
                      </a:r>
                      <a:endParaRPr lang="en-GB" sz="2400" b="0" i="0" u="none" strike="noStrike" noProof="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639056200"/>
                  </a:ext>
                </a:extLst>
              </a:tr>
              <a:tr h="364921">
                <a:tc>
                  <a:txBody>
                    <a:bodyPr/>
                    <a:lstStyle/>
                    <a:p>
                      <a:pPr algn="ctr" rtl="0" fontAlgn="b">
                        <a:buNone/>
                      </a:pPr>
                      <a:r>
                        <a:rPr lang="en-GB" sz="1800" u="none" strike="noStrike" noProof="0">
                          <a:effectLst/>
                        </a:rPr>
                        <a:t>Totals</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61</a:t>
                      </a:r>
                      <a:endParaRPr lang="en-GB" sz="1800" b="0" i="0" u="none" strike="noStrike" noProof="0">
                        <a:solidFill>
                          <a:srgbClr val="000000"/>
                        </a:solidFill>
                        <a:effectLst/>
                        <a:latin typeface="Calibri" panose="020F0502020204030204" pitchFamily="34" charset="0"/>
                      </a:endParaRPr>
                    </a:p>
                  </a:txBody>
                  <a:tcPr marL="0" marR="0" marT="0" marB="0" anchor="b"/>
                </a:tc>
                <a:tc>
                  <a:txBody>
                    <a:bodyPr/>
                    <a:lstStyle/>
                    <a:p>
                      <a:pPr algn="ctr" rtl="0" fontAlgn="b">
                        <a:buNone/>
                      </a:pPr>
                      <a:r>
                        <a:rPr lang="en-GB" sz="1800" u="none" strike="noStrike" noProof="0">
                          <a:effectLst/>
                        </a:rPr>
                        <a:t>47</a:t>
                      </a:r>
                      <a:endParaRPr lang="en-GB" sz="1800" b="0" i="0" u="none" strike="noStrike" noProof="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16570741"/>
                  </a:ext>
                </a:extLst>
              </a:tr>
            </a:tbl>
          </a:graphicData>
        </a:graphic>
      </p:graphicFrame>
      <p:pic>
        <p:nvPicPr>
          <p:cNvPr id="6" name="Picture 5">
            <a:extLst>
              <a:ext uri="{FF2B5EF4-FFF2-40B4-BE49-F238E27FC236}">
                <a16:creationId xmlns:a16="http://schemas.microsoft.com/office/drawing/2014/main" id="{B4CDAA3E-BB62-DEA8-E613-EE80F213916B}"/>
              </a:ext>
            </a:extLst>
          </p:cNvPr>
          <p:cNvPicPr>
            <a:picLocks noChangeAspect="1"/>
          </p:cNvPicPr>
          <p:nvPr/>
        </p:nvPicPr>
        <p:blipFill>
          <a:blip r:embed="rId3"/>
          <a:stretch>
            <a:fillRect/>
          </a:stretch>
        </p:blipFill>
        <p:spPr>
          <a:xfrm>
            <a:off x="1691172" y="3657643"/>
            <a:ext cx="9181020" cy="6238385"/>
          </a:xfrm>
          <a:prstGeom prst="rect">
            <a:avLst/>
          </a:prstGeom>
        </p:spPr>
      </p:pic>
    </p:spTree>
    <p:extLst>
      <p:ext uri="{BB962C8B-B14F-4D97-AF65-F5344CB8AC3E}">
        <p14:creationId xmlns:p14="http://schemas.microsoft.com/office/powerpoint/2010/main" val="1087441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24052"/>
            <a:ext cx="17086584" cy="1287102"/>
          </a:xfrm>
        </p:spPr>
        <p:txBody>
          <a:bodyPr>
            <a:noAutofit/>
          </a:bodyPr>
          <a:lstStyle/>
          <a:p>
            <a:r>
              <a:rPr lang="en-GB" sz="4800" b="1"/>
              <a:t>Diocese – where are we now: Buildings</a:t>
            </a:r>
            <a:br>
              <a:rPr lang="en-GB" sz="4800" b="1"/>
            </a:br>
            <a:r>
              <a:rPr lang="en-GB" sz="4800"/>
              <a:t>Average Mass Attendance per Church building</a:t>
            </a:r>
          </a:p>
        </p:txBody>
      </p:sp>
      <p:sp>
        <p:nvSpPr>
          <p:cNvPr id="5" name="TextBox 4">
            <a:extLst>
              <a:ext uri="{FF2B5EF4-FFF2-40B4-BE49-F238E27FC236}">
                <a16:creationId xmlns:a16="http://schemas.microsoft.com/office/drawing/2014/main" id="{B9A20B62-458E-6250-8F13-906B132E0B4D}"/>
              </a:ext>
            </a:extLst>
          </p:cNvPr>
          <p:cNvSpPr txBox="1"/>
          <p:nvPr/>
        </p:nvSpPr>
        <p:spPr>
          <a:xfrm>
            <a:off x="2771292" y="2227178"/>
            <a:ext cx="13501500" cy="1348061"/>
          </a:xfrm>
          <a:prstGeom prst="rect">
            <a:avLst/>
          </a:prstGeom>
          <a:noFill/>
        </p:spPr>
        <p:txBody>
          <a:bodyPr wrap="square">
            <a:spAutoFit/>
          </a:bodyPr>
          <a:lstStyle/>
          <a:p>
            <a:pPr marL="514350" indent="-514350">
              <a:spcBef>
                <a:spcPct val="20000"/>
              </a:spcBef>
              <a:buClr>
                <a:srgbClr val="990000"/>
              </a:buClr>
              <a:buFont typeface="Wingdings" pitchFamily="2" charset="2"/>
              <a:buChar char="§"/>
              <a:defRPr/>
            </a:pPr>
            <a:r>
              <a:rPr lang="en-GB" sz="2400">
                <a:solidFill>
                  <a:prstClr val="black"/>
                </a:solidFill>
                <a:latin typeface="Calibri"/>
                <a:cs typeface="Arial" pitchFamily="34" charset="0"/>
              </a:rPr>
              <a:t>In 1985 Mass attendance was 87,310 across 189 churches (average of 462 parishioners per church)</a:t>
            </a:r>
          </a:p>
          <a:p>
            <a:pPr marL="514350" indent="-514350">
              <a:spcBef>
                <a:spcPct val="20000"/>
              </a:spcBef>
              <a:buClr>
                <a:srgbClr val="990000"/>
              </a:buClr>
              <a:buFont typeface="Wingdings" pitchFamily="2" charset="2"/>
              <a:buChar char="§"/>
              <a:defRPr/>
            </a:pPr>
            <a:r>
              <a:rPr lang="en-GB" sz="2400">
                <a:solidFill>
                  <a:prstClr val="black"/>
                </a:solidFill>
                <a:latin typeface="Calibri"/>
                <a:cs typeface="Arial" pitchFamily="34" charset="0"/>
              </a:rPr>
              <a:t>In 2024 Mass attendance was 20,196 across 169 churches (average of 120 </a:t>
            </a:r>
            <a:r>
              <a:rPr lang="en-GB" sz="2400">
                <a:solidFill>
                  <a:prstClr val="black"/>
                </a:solidFill>
                <a:cs typeface="Arial" pitchFamily="34" charset="0"/>
              </a:rPr>
              <a:t>parishioners per church)</a:t>
            </a:r>
            <a:endParaRPr lang="en-GB" sz="2400">
              <a:solidFill>
                <a:prstClr val="black"/>
              </a:solidFill>
              <a:latin typeface="Calibri"/>
              <a:cs typeface="Arial" pitchFamily="34" charset="0"/>
            </a:endParaRPr>
          </a:p>
          <a:p>
            <a:pPr marL="514350" indent="-514350">
              <a:spcBef>
                <a:spcPct val="20000"/>
              </a:spcBef>
              <a:buClr>
                <a:srgbClr val="990000"/>
              </a:buClr>
              <a:buFont typeface="Wingdings" pitchFamily="2" charset="2"/>
              <a:buChar char="§"/>
              <a:defRPr/>
            </a:pPr>
            <a:r>
              <a:rPr lang="en-GB" sz="2400">
                <a:solidFill>
                  <a:prstClr val="black"/>
                </a:solidFill>
                <a:latin typeface="Calibri"/>
                <a:cs typeface="Arial" pitchFamily="34" charset="0"/>
              </a:rPr>
              <a:t>In 39 years mass attendance has fallen by 77% while number of churches has fallen by less than 11%</a:t>
            </a:r>
          </a:p>
        </p:txBody>
      </p:sp>
      <p:graphicFrame>
        <p:nvGraphicFramePr>
          <p:cNvPr id="4" name="Chart 3">
            <a:extLst>
              <a:ext uri="{FF2B5EF4-FFF2-40B4-BE49-F238E27FC236}">
                <a16:creationId xmlns:a16="http://schemas.microsoft.com/office/drawing/2014/main" id="{D2C6D327-2990-46CF-8AC6-9F5FEFCB852D}"/>
              </a:ext>
            </a:extLst>
          </p:cNvPr>
          <p:cNvGraphicFramePr>
            <a:graphicFrameLocks/>
          </p:cNvGraphicFramePr>
          <p:nvPr>
            <p:extLst>
              <p:ext uri="{D42A27DB-BD31-4B8C-83A1-F6EECF244321}">
                <p14:modId xmlns:p14="http://schemas.microsoft.com/office/powerpoint/2010/main" val="4269840681"/>
              </p:ext>
            </p:extLst>
          </p:nvPr>
        </p:nvGraphicFramePr>
        <p:xfrm>
          <a:off x="2123220" y="3009900"/>
          <a:ext cx="13501500" cy="69941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52490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020F4-1D65-E150-17D3-DF4FD6B79D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E9B4C-76D7-30A7-66F4-FA857D7F4022}"/>
              </a:ext>
            </a:extLst>
          </p:cNvPr>
          <p:cNvSpPr>
            <a:spLocks noGrp="1"/>
          </p:cNvSpPr>
          <p:nvPr>
            <p:ph type="title"/>
          </p:nvPr>
        </p:nvSpPr>
        <p:spPr>
          <a:xfrm>
            <a:off x="914400" y="724052"/>
            <a:ext cx="17086584" cy="1287102"/>
          </a:xfrm>
        </p:spPr>
        <p:txBody>
          <a:bodyPr>
            <a:noAutofit/>
          </a:bodyPr>
          <a:lstStyle/>
          <a:p>
            <a:r>
              <a:rPr lang="en-GB" sz="4800" b="1"/>
              <a:t>Diocese – where are we now: Buildings</a:t>
            </a:r>
            <a:br>
              <a:rPr lang="en-GB" sz="4800" b="1"/>
            </a:br>
            <a:r>
              <a:rPr lang="en-GB" sz="4800"/>
              <a:t>Average Mass Attendance per Church building</a:t>
            </a:r>
          </a:p>
        </p:txBody>
      </p:sp>
      <p:sp>
        <p:nvSpPr>
          <p:cNvPr id="5" name="TextBox 4">
            <a:extLst>
              <a:ext uri="{FF2B5EF4-FFF2-40B4-BE49-F238E27FC236}">
                <a16:creationId xmlns:a16="http://schemas.microsoft.com/office/drawing/2014/main" id="{B5305A79-5788-C718-1D21-540D9B7EB802}"/>
              </a:ext>
            </a:extLst>
          </p:cNvPr>
          <p:cNvSpPr txBox="1"/>
          <p:nvPr/>
        </p:nvSpPr>
        <p:spPr>
          <a:xfrm>
            <a:off x="2771292" y="2227178"/>
            <a:ext cx="13501500" cy="1348061"/>
          </a:xfrm>
          <a:prstGeom prst="rect">
            <a:avLst/>
          </a:prstGeom>
          <a:noFill/>
        </p:spPr>
        <p:txBody>
          <a:bodyPr wrap="square">
            <a:spAutoFit/>
          </a:bodyPr>
          <a:lstStyle/>
          <a:p>
            <a:pPr marL="514350" indent="-514350">
              <a:spcBef>
                <a:spcPct val="20000"/>
              </a:spcBef>
              <a:buClr>
                <a:srgbClr val="990000"/>
              </a:buClr>
              <a:buFont typeface="Wingdings" pitchFamily="2" charset="2"/>
              <a:buChar char="§"/>
              <a:defRPr/>
            </a:pPr>
            <a:r>
              <a:rPr lang="en-GB" sz="2400">
                <a:solidFill>
                  <a:prstClr val="black"/>
                </a:solidFill>
                <a:latin typeface="Calibri"/>
                <a:cs typeface="Arial" pitchFamily="34" charset="0"/>
              </a:rPr>
              <a:t>In 1985 Mass attendance was 87,310 across 189 churches (average of 462 parishioners per church)</a:t>
            </a:r>
          </a:p>
          <a:p>
            <a:pPr marL="514350" indent="-514350">
              <a:spcBef>
                <a:spcPct val="20000"/>
              </a:spcBef>
              <a:buClr>
                <a:srgbClr val="990000"/>
              </a:buClr>
              <a:buFont typeface="Wingdings" pitchFamily="2" charset="2"/>
              <a:buChar char="§"/>
              <a:defRPr/>
            </a:pPr>
            <a:r>
              <a:rPr lang="en-GB" sz="2400">
                <a:solidFill>
                  <a:prstClr val="black"/>
                </a:solidFill>
                <a:latin typeface="Calibri"/>
                <a:cs typeface="Arial" pitchFamily="34" charset="0"/>
              </a:rPr>
              <a:t>In 2024 Mass attendance was 20,196 across 169 churches (average of 120 </a:t>
            </a:r>
            <a:r>
              <a:rPr lang="en-GB" sz="2400">
                <a:solidFill>
                  <a:prstClr val="black"/>
                </a:solidFill>
                <a:cs typeface="Arial" pitchFamily="34" charset="0"/>
              </a:rPr>
              <a:t>parishioners per church)</a:t>
            </a:r>
            <a:endParaRPr lang="en-GB" sz="2400">
              <a:solidFill>
                <a:prstClr val="black"/>
              </a:solidFill>
              <a:latin typeface="Calibri"/>
              <a:cs typeface="Arial" pitchFamily="34" charset="0"/>
            </a:endParaRPr>
          </a:p>
          <a:p>
            <a:pPr marL="514350" indent="-514350">
              <a:spcBef>
                <a:spcPct val="20000"/>
              </a:spcBef>
              <a:buClr>
                <a:srgbClr val="990000"/>
              </a:buClr>
              <a:buFont typeface="Wingdings" pitchFamily="2" charset="2"/>
              <a:buChar char="§"/>
              <a:defRPr/>
            </a:pPr>
            <a:r>
              <a:rPr lang="en-GB" sz="2400">
                <a:solidFill>
                  <a:prstClr val="black"/>
                </a:solidFill>
                <a:latin typeface="Calibri"/>
                <a:cs typeface="Arial" pitchFamily="34" charset="0"/>
              </a:rPr>
              <a:t>In 39 years mass attendance has fallen by 77% while number of churches has fallen by less than 11%</a:t>
            </a:r>
          </a:p>
        </p:txBody>
      </p:sp>
      <p:graphicFrame>
        <p:nvGraphicFramePr>
          <p:cNvPr id="4" name="Chart 3">
            <a:extLst>
              <a:ext uri="{FF2B5EF4-FFF2-40B4-BE49-F238E27FC236}">
                <a16:creationId xmlns:a16="http://schemas.microsoft.com/office/drawing/2014/main" id="{1EFF3AD7-DEE3-BE8E-3215-D3696B94D3F8}"/>
              </a:ext>
            </a:extLst>
          </p:cNvPr>
          <p:cNvGraphicFramePr>
            <a:graphicFrameLocks/>
          </p:cNvGraphicFramePr>
          <p:nvPr>
            <p:extLst>
              <p:ext uri="{D42A27DB-BD31-4B8C-83A1-F6EECF244321}">
                <p14:modId xmlns:p14="http://schemas.microsoft.com/office/powerpoint/2010/main" val="3129663174"/>
              </p:ext>
            </p:extLst>
          </p:nvPr>
        </p:nvGraphicFramePr>
        <p:xfrm>
          <a:off x="2123220" y="3370996"/>
          <a:ext cx="13501500" cy="66330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4926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07127A6-A793-026C-20A4-FB1B7189D58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E2F317-17BD-49E8-C9FD-E7D3F5ADC022}"/>
              </a:ext>
            </a:extLst>
          </p:cNvPr>
          <p:cNvSpPr>
            <a:spLocks noGrp="1"/>
          </p:cNvSpPr>
          <p:nvPr>
            <p:ph idx="1"/>
          </p:nvPr>
        </p:nvSpPr>
        <p:spPr>
          <a:xfrm>
            <a:off x="1529154" y="2361791"/>
            <a:ext cx="15229692" cy="7227761"/>
          </a:xfrm>
        </p:spPr>
        <p:txBody>
          <a:bodyPr>
            <a:noAutofit/>
          </a:bodyPr>
          <a:lstStyle/>
          <a:p>
            <a:pPr lvl="1"/>
            <a:r>
              <a:rPr lang="en-GB" sz="2700"/>
              <a:t>Quinquennial s</a:t>
            </a:r>
            <a:r>
              <a:rPr lang="en-GB" sz="2700" err="1"/>
              <a:t>urveys</a:t>
            </a:r>
            <a:r>
              <a:rPr lang="en-GB" sz="2700"/>
              <a:t> of parish p</a:t>
            </a:r>
            <a:r>
              <a:rPr lang="en-GB" sz="2700" err="1"/>
              <a:t>roperties</a:t>
            </a:r>
            <a:r>
              <a:rPr lang="en-GB" sz="2700"/>
              <a:t> are undertaken every 5 years </a:t>
            </a:r>
          </a:p>
          <a:p>
            <a:pPr lvl="1"/>
            <a:r>
              <a:rPr lang="en-GB" sz="2700"/>
              <a:t>Current planned maintenance liability across all parish sites of £27,310,688 over next 5 years  (£5,462,137 per annum)</a:t>
            </a:r>
          </a:p>
          <a:p>
            <a:pPr lvl="1"/>
            <a:r>
              <a:rPr lang="en-GB" sz="2700"/>
              <a:t>Compared against parish spend of £14,658,889 in last 5 years (£2,931,778 per annum)</a:t>
            </a:r>
          </a:p>
          <a:p>
            <a:pPr lvl="1"/>
            <a:r>
              <a:rPr lang="en-GB" sz="2700"/>
              <a:t>Parishes would need to spend £2,530,359 (86%) more on average per year for the next 5 years to attend to the maintenance liability</a:t>
            </a:r>
          </a:p>
          <a:p>
            <a:pPr lvl="1"/>
            <a:endParaRPr lang="en-GB" sz="2700"/>
          </a:p>
          <a:p>
            <a:pPr marL="685800" lvl="1" indent="0">
              <a:buNone/>
            </a:pPr>
            <a:endParaRPr lang="en-GB" sz="2700"/>
          </a:p>
          <a:p>
            <a:pPr marL="685800" lvl="1" indent="0">
              <a:buNone/>
            </a:pPr>
            <a:endParaRPr lang="en-GB" sz="2700"/>
          </a:p>
          <a:p>
            <a:pPr marL="685800" lvl="1" indent="0">
              <a:buNone/>
            </a:pPr>
            <a:endParaRPr lang="en-GB" sz="2700"/>
          </a:p>
          <a:p>
            <a:pPr lvl="1"/>
            <a:r>
              <a:rPr lang="en-GB" sz="2700"/>
              <a:t>Working capital (cash deposits less loans) for all parishes £28,257,658 (deposit – loans + current account)</a:t>
            </a:r>
          </a:p>
          <a:p>
            <a:pPr lvl="1"/>
            <a:r>
              <a:rPr lang="en-GB" sz="2700"/>
              <a:t>The additional annual expenditure needed to attend to the property planned maintenance liability would deplete reserves in 11 years</a:t>
            </a:r>
          </a:p>
          <a:p>
            <a:pPr lvl="1"/>
            <a:r>
              <a:rPr lang="en-GB" sz="2700"/>
              <a:t>A number of significant capital projects are already anticipated in the next 5 years </a:t>
            </a:r>
          </a:p>
        </p:txBody>
      </p:sp>
      <p:sp>
        <p:nvSpPr>
          <p:cNvPr id="3" name="Title 2">
            <a:extLst>
              <a:ext uri="{FF2B5EF4-FFF2-40B4-BE49-F238E27FC236}">
                <a16:creationId xmlns:a16="http://schemas.microsoft.com/office/drawing/2014/main" id="{FB578766-7F14-D927-490C-1DB3C82DF0EE}"/>
              </a:ext>
            </a:extLst>
          </p:cNvPr>
          <p:cNvSpPr>
            <a:spLocks noGrp="1"/>
          </p:cNvSpPr>
          <p:nvPr>
            <p:ph type="title"/>
          </p:nvPr>
        </p:nvSpPr>
        <p:spPr>
          <a:xfrm>
            <a:off x="457200" y="274638"/>
            <a:ext cx="16301646" cy="1143000"/>
          </a:xfrm>
        </p:spPr>
        <p:txBody>
          <a:bodyPr>
            <a:normAutofit/>
          </a:bodyPr>
          <a:lstStyle/>
          <a:p>
            <a:r>
              <a:rPr lang="en-GB" sz="5400" b="1"/>
              <a:t>Diocese - where are we now: </a:t>
            </a:r>
            <a:r>
              <a:rPr lang="en-GB" sz="5400"/>
              <a:t>QQ Maintenance Liability</a:t>
            </a:r>
          </a:p>
        </p:txBody>
      </p:sp>
      <p:graphicFrame>
        <p:nvGraphicFramePr>
          <p:cNvPr id="5" name="Table 4">
            <a:extLst>
              <a:ext uri="{FF2B5EF4-FFF2-40B4-BE49-F238E27FC236}">
                <a16:creationId xmlns:a16="http://schemas.microsoft.com/office/drawing/2014/main" id="{35187471-F71B-2BAB-EEEC-080D38E26AFB}"/>
              </a:ext>
            </a:extLst>
          </p:cNvPr>
          <p:cNvGraphicFramePr>
            <a:graphicFrameLocks noGrp="1"/>
          </p:cNvGraphicFramePr>
          <p:nvPr/>
        </p:nvGraphicFramePr>
        <p:xfrm>
          <a:off x="3203340" y="5143501"/>
          <a:ext cx="11017225" cy="1836203"/>
        </p:xfrm>
        <a:graphic>
          <a:graphicData uri="http://schemas.openxmlformats.org/drawingml/2006/table">
            <a:tbl>
              <a:tblPr firstRow="1" firstCol="1" bandRow="1"/>
              <a:tblGrid>
                <a:gridCol w="3712325">
                  <a:extLst>
                    <a:ext uri="{9D8B030D-6E8A-4147-A177-3AD203B41FA5}">
                      <a16:colId xmlns:a16="http://schemas.microsoft.com/office/drawing/2014/main" val="614369125"/>
                    </a:ext>
                  </a:extLst>
                </a:gridCol>
                <a:gridCol w="3552657">
                  <a:extLst>
                    <a:ext uri="{9D8B030D-6E8A-4147-A177-3AD203B41FA5}">
                      <a16:colId xmlns:a16="http://schemas.microsoft.com/office/drawing/2014/main" val="3413696903"/>
                    </a:ext>
                  </a:extLst>
                </a:gridCol>
                <a:gridCol w="3752243">
                  <a:extLst>
                    <a:ext uri="{9D8B030D-6E8A-4147-A177-3AD203B41FA5}">
                      <a16:colId xmlns:a16="http://schemas.microsoft.com/office/drawing/2014/main" val="3493510333"/>
                    </a:ext>
                  </a:extLst>
                </a:gridCol>
              </a:tblGrid>
              <a:tr h="780767">
                <a:tc>
                  <a:txBody>
                    <a:bodyPr/>
                    <a:lstStyle/>
                    <a:p>
                      <a:pPr>
                        <a:buNone/>
                      </a:pPr>
                      <a:r>
                        <a:rPr lang="en-GB" sz="2100" b="1" noProof="0">
                          <a:effectLst/>
                          <a:latin typeface="Calibri" panose="020F0502020204030204" pitchFamily="34" charset="0"/>
                          <a:ea typeface="Aptos" panose="020B0004020202020204" pitchFamily="34" charset="0"/>
                          <a:cs typeface="Aptos" panose="020B0004020202020204" pitchFamily="34" charset="0"/>
                        </a:rPr>
                        <a:t>Property condition breakdown</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2100" noProof="0">
                          <a:effectLst/>
                          <a:latin typeface="Calibri" panose="020F0502020204030204" pitchFamily="34" charset="0"/>
                          <a:ea typeface="Aptos" panose="020B0004020202020204" pitchFamily="34" charset="0"/>
                          <a:cs typeface="Aptos" panose="020B0004020202020204" pitchFamily="34" charset="0"/>
                        </a:rPr>
                        <a:t> </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2100" noProof="0">
                          <a:effectLst/>
                          <a:latin typeface="Calibri" panose="020F0502020204030204" pitchFamily="34" charset="0"/>
                          <a:ea typeface="Aptos" panose="020B0004020202020204" pitchFamily="34" charset="0"/>
                          <a:cs typeface="Aptos" panose="020B0004020202020204" pitchFamily="34" charset="0"/>
                        </a:rPr>
                        <a:t> </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5050325"/>
                  </a:ext>
                </a:extLst>
              </a:tr>
              <a:tr h="527718">
                <a:tc>
                  <a:txBody>
                    <a:bodyPr/>
                    <a:lstStyle/>
                    <a:p>
                      <a:pPr>
                        <a:buNone/>
                      </a:pPr>
                      <a:r>
                        <a:rPr lang="en-GB" sz="2100" noProof="0">
                          <a:solidFill>
                            <a:srgbClr val="000000"/>
                          </a:solidFill>
                          <a:effectLst/>
                          <a:latin typeface="Calibri" panose="020F0502020204030204" pitchFamily="34" charset="0"/>
                          <a:ea typeface="Aptos" panose="020B0004020202020204" pitchFamily="34" charset="0"/>
                          <a:cs typeface="Aptos" panose="020B0004020202020204" pitchFamily="34" charset="0"/>
                        </a:rPr>
                        <a:t>Good</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buNone/>
                      </a:pPr>
                      <a:r>
                        <a:rPr lang="en-GB" sz="2100" noProof="0">
                          <a:solidFill>
                            <a:srgbClr val="000000"/>
                          </a:solidFill>
                          <a:effectLst/>
                          <a:latin typeface="Calibri" panose="020F0502020204030204" pitchFamily="34" charset="0"/>
                          <a:ea typeface="Aptos" panose="020B0004020202020204" pitchFamily="34" charset="0"/>
                          <a:cs typeface="Aptos" panose="020B0004020202020204" pitchFamily="34" charset="0"/>
                        </a:rPr>
                        <a:t>Fair</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buNone/>
                      </a:pPr>
                      <a:r>
                        <a:rPr lang="en-GB" sz="2100" noProof="0">
                          <a:solidFill>
                            <a:srgbClr val="000000"/>
                          </a:solidFill>
                          <a:effectLst/>
                          <a:latin typeface="Calibri" panose="020F0502020204030204" pitchFamily="34" charset="0"/>
                          <a:ea typeface="Aptos" panose="020B0004020202020204" pitchFamily="34" charset="0"/>
                          <a:cs typeface="Aptos" panose="020B0004020202020204" pitchFamily="34" charset="0"/>
                        </a:rPr>
                        <a:t>Poor</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0000"/>
                    </a:solidFill>
                  </a:tcPr>
                </a:tc>
                <a:extLst>
                  <a:ext uri="{0D108BD9-81ED-4DB2-BD59-A6C34878D82A}">
                    <a16:rowId xmlns:a16="http://schemas.microsoft.com/office/drawing/2014/main" val="2349973168"/>
                  </a:ext>
                </a:extLst>
              </a:tr>
              <a:tr h="527718">
                <a:tc>
                  <a:txBody>
                    <a:bodyPr/>
                    <a:lstStyle/>
                    <a:p>
                      <a:pPr algn="r">
                        <a:buNone/>
                      </a:pPr>
                      <a:r>
                        <a:rPr lang="en-GB" sz="2100" noProof="0">
                          <a:solidFill>
                            <a:srgbClr val="92D050"/>
                          </a:solidFill>
                          <a:effectLst/>
                          <a:latin typeface="Calibri" panose="020F0502020204030204" pitchFamily="34" charset="0"/>
                          <a:ea typeface="Aptos" panose="020B0004020202020204" pitchFamily="34" charset="0"/>
                          <a:cs typeface="Aptos" panose="020B0004020202020204" pitchFamily="34" charset="0"/>
                        </a:rPr>
                        <a:t>22.91%</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buNone/>
                      </a:pPr>
                      <a:r>
                        <a:rPr lang="en-GB" sz="2100" noProof="0">
                          <a:solidFill>
                            <a:srgbClr val="FFC000"/>
                          </a:solidFill>
                          <a:effectLst/>
                          <a:latin typeface="Calibri" panose="020F0502020204030204" pitchFamily="34" charset="0"/>
                          <a:ea typeface="Aptos" panose="020B0004020202020204" pitchFamily="34" charset="0"/>
                          <a:cs typeface="Aptos" panose="020B0004020202020204" pitchFamily="34" charset="0"/>
                        </a:rPr>
                        <a:t>66.75%</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buNone/>
                      </a:pPr>
                      <a:r>
                        <a:rPr lang="en-GB" sz="2100" noProof="0">
                          <a:solidFill>
                            <a:srgbClr val="EE0000"/>
                          </a:solidFill>
                          <a:effectLst/>
                          <a:latin typeface="Calibri" panose="020F0502020204030204" pitchFamily="34" charset="0"/>
                          <a:ea typeface="Aptos" panose="020B0004020202020204" pitchFamily="34" charset="0"/>
                          <a:cs typeface="Aptos" panose="020B0004020202020204" pitchFamily="34" charset="0"/>
                        </a:rPr>
                        <a:t>10.34%</a:t>
                      </a:r>
                      <a:endParaRPr lang="en-GB" sz="2100" noProof="0">
                        <a:effectLst/>
                        <a:latin typeface="Aptos" panose="020B0004020202020204" pitchFamily="34" charset="0"/>
                        <a:ea typeface="Aptos" panose="020B0004020202020204" pitchFamily="34" charset="0"/>
                        <a:cs typeface="Aptos" panose="020B0004020202020204" pitchFamily="34" charset="0"/>
                      </a:endParaRPr>
                    </a:p>
                  </a:txBody>
                  <a:tcPr marL="102870" marR="102870" marT="14288" marB="14288"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4784457"/>
                  </a:ext>
                </a:extLst>
              </a:tr>
            </a:tbl>
          </a:graphicData>
        </a:graphic>
      </p:graphicFrame>
    </p:spTree>
    <p:extLst>
      <p:ext uri="{BB962C8B-B14F-4D97-AF65-F5344CB8AC3E}">
        <p14:creationId xmlns:p14="http://schemas.microsoft.com/office/powerpoint/2010/main" val="212483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6E24-0EC7-0968-34FB-5D6A793FD1BE}"/>
              </a:ext>
            </a:extLst>
          </p:cNvPr>
          <p:cNvSpPr>
            <a:spLocks noGrp="1"/>
          </p:cNvSpPr>
          <p:nvPr>
            <p:ph type="title"/>
          </p:nvPr>
        </p:nvSpPr>
        <p:spPr>
          <a:xfrm>
            <a:off x="457200" y="274638"/>
            <a:ext cx="17373600" cy="1143000"/>
          </a:xfrm>
        </p:spPr>
        <p:txBody>
          <a:bodyPr/>
          <a:lstStyle/>
          <a:p>
            <a:r>
              <a:rPr lang="en-GB" dirty="0"/>
              <a:t>Distances between churches </a:t>
            </a:r>
            <a:r>
              <a:rPr lang="en-GB"/>
              <a:t>(sample report)</a:t>
            </a:r>
          </a:p>
        </p:txBody>
      </p:sp>
      <p:sp>
        <p:nvSpPr>
          <p:cNvPr id="4" name="Slide Number Placeholder 3">
            <a:extLst>
              <a:ext uri="{FF2B5EF4-FFF2-40B4-BE49-F238E27FC236}">
                <a16:creationId xmlns:a16="http://schemas.microsoft.com/office/drawing/2014/main" id="{A63094B5-87AE-9006-0F72-CB318AC47E00}"/>
              </a:ext>
            </a:extLst>
          </p:cNvPr>
          <p:cNvSpPr>
            <a:spLocks noGrp="1"/>
          </p:cNvSpPr>
          <p:nvPr>
            <p:ph type="sldNum" sz="quarter" idx="12"/>
          </p:nvPr>
        </p:nvSpPr>
        <p:spPr/>
        <p:txBody>
          <a:bodyPr/>
          <a:lstStyle/>
          <a:p>
            <a:fld id="{B6F15528-21DE-4FAA-801E-634DDDAF4B2B}" type="slidenum">
              <a:rPr lang="en-US" smtClean="0"/>
              <a:pPr/>
              <a:t>16</a:t>
            </a:fld>
            <a:endParaRPr lang="en-US"/>
          </a:p>
        </p:txBody>
      </p:sp>
      <p:pic>
        <p:nvPicPr>
          <p:cNvPr id="6" name="Picture 5">
            <a:extLst>
              <a:ext uri="{FF2B5EF4-FFF2-40B4-BE49-F238E27FC236}">
                <a16:creationId xmlns:a16="http://schemas.microsoft.com/office/drawing/2014/main" id="{9190DCCC-9B8A-D911-E10D-EE975754DD2B}"/>
              </a:ext>
            </a:extLst>
          </p:cNvPr>
          <p:cNvPicPr>
            <a:picLocks noChangeAspect="1"/>
          </p:cNvPicPr>
          <p:nvPr/>
        </p:nvPicPr>
        <p:blipFill>
          <a:blip r:embed="rId2"/>
          <a:stretch>
            <a:fillRect/>
          </a:stretch>
        </p:blipFill>
        <p:spPr>
          <a:xfrm>
            <a:off x="794473" y="1425258"/>
            <a:ext cx="16699054" cy="8686799"/>
          </a:xfrm>
          <a:prstGeom prst="rect">
            <a:avLst/>
          </a:prstGeom>
        </p:spPr>
      </p:pic>
    </p:spTree>
    <p:extLst>
      <p:ext uri="{BB962C8B-B14F-4D97-AF65-F5344CB8AC3E}">
        <p14:creationId xmlns:p14="http://schemas.microsoft.com/office/powerpoint/2010/main" val="2480526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77039" y="483885"/>
            <a:ext cx="14713164" cy="2141379"/>
            <a:chOff x="0" y="0"/>
            <a:chExt cx="19617550" cy="2855170"/>
          </a:xfrm>
        </p:grpSpPr>
        <p:sp>
          <p:nvSpPr>
            <p:cNvPr id="3" name="Freeform 3"/>
            <p:cNvSpPr/>
            <p:nvPr/>
          </p:nvSpPr>
          <p:spPr>
            <a:xfrm>
              <a:off x="0" y="0"/>
              <a:ext cx="19617547" cy="2855164"/>
            </a:xfrm>
            <a:custGeom>
              <a:avLst/>
              <a:gdLst/>
              <a:ahLst/>
              <a:cxnLst/>
              <a:rect l="l" t="t" r="r" b="b"/>
              <a:pathLst>
                <a:path w="19617547" h="2855164">
                  <a:moveTo>
                    <a:pt x="0" y="0"/>
                  </a:moveTo>
                  <a:lnTo>
                    <a:pt x="19617547" y="0"/>
                  </a:lnTo>
                  <a:lnTo>
                    <a:pt x="19617547" y="2855164"/>
                  </a:lnTo>
                  <a:lnTo>
                    <a:pt x="0" y="2855164"/>
                  </a:lnTo>
                  <a:close/>
                </a:path>
              </a:pathLst>
            </a:custGeom>
            <a:blipFill>
              <a:blip r:embed="rId3">
                <a:alphaModFix amt="0"/>
              </a:blip>
              <a:stretch>
                <a:fillRect t="-83879" b="-83879"/>
              </a:stretch>
            </a:blipFill>
          </p:spPr>
          <p:txBody>
            <a:bodyPr/>
            <a:lstStyle/>
            <a:p>
              <a:endParaRPr lang="en-US" sz="1801"/>
            </a:p>
          </p:txBody>
        </p:sp>
        <p:sp>
          <p:nvSpPr>
            <p:cNvPr id="4" name="TextBox 4"/>
            <p:cNvSpPr txBox="1"/>
            <p:nvPr/>
          </p:nvSpPr>
          <p:spPr>
            <a:xfrm>
              <a:off x="0" y="38100"/>
              <a:ext cx="19617550" cy="2817070"/>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Diocesan Vision and Mission</a:t>
              </a:r>
            </a:p>
          </p:txBody>
        </p:sp>
      </p:grpSp>
      <p:sp>
        <p:nvSpPr>
          <p:cNvPr id="5" name="TextBox 5"/>
          <p:cNvSpPr txBox="1"/>
          <p:nvPr/>
        </p:nvSpPr>
        <p:spPr>
          <a:xfrm>
            <a:off x="1571504" y="2083801"/>
            <a:ext cx="7100803" cy="7720062"/>
          </a:xfrm>
          <a:prstGeom prst="rect">
            <a:avLst/>
          </a:prstGeom>
        </p:spPr>
        <p:txBody>
          <a:bodyPr lIns="0" tIns="0" rIns="0" bIns="0" rtlCol="0" anchor="t">
            <a:spAutoFit/>
          </a:bodyPr>
          <a:lstStyle/>
          <a:p>
            <a:pPr>
              <a:lnSpc>
                <a:spcPts val="4321"/>
              </a:lnSpc>
            </a:pPr>
            <a:r>
              <a:rPr lang="en-US" sz="3600" b="1">
                <a:solidFill>
                  <a:srgbClr val="000000"/>
                </a:solidFill>
                <a:latin typeface="Univers Bold"/>
                <a:ea typeface="Univers Bold"/>
                <a:cs typeface="Univers Bold"/>
                <a:sym typeface="Univers Bold"/>
              </a:rPr>
              <a:t>Key Challenges:</a:t>
            </a:r>
          </a:p>
          <a:p>
            <a:pPr>
              <a:lnSpc>
                <a:spcPts val="4321"/>
              </a:lnSpc>
            </a:pPr>
            <a:endParaRPr lang="en-US" sz="3600" b="1">
              <a:solidFill>
                <a:srgbClr val="000000"/>
              </a:solidFill>
              <a:latin typeface="Univers Bold"/>
              <a:ea typeface="Univers Bold"/>
              <a:cs typeface="Univers Bold"/>
              <a:sym typeface="Univers Bold"/>
            </a:endParaRPr>
          </a:p>
          <a:p>
            <a:pPr marL="651013" lvl="1" indent="-325508">
              <a:lnSpc>
                <a:spcPts val="4321"/>
              </a:lnSpc>
              <a:buAutoNum type="arabicPeriod"/>
            </a:pPr>
            <a:r>
              <a:rPr lang="en-US" sz="3600">
                <a:solidFill>
                  <a:srgbClr val="000000"/>
                </a:solidFill>
                <a:latin typeface="Univers Light"/>
                <a:ea typeface="Univers Light"/>
                <a:cs typeface="Univers Light"/>
                <a:sym typeface="Univers Light"/>
              </a:rPr>
              <a:t>The increasing age profile of our priests. Many will soon retire. The Lord will provide sufficient priests, but we must pray for them.</a:t>
            </a:r>
          </a:p>
          <a:p>
            <a:pPr marL="777195" lvl="1" indent="-388597">
              <a:lnSpc>
                <a:spcPts val="4321"/>
              </a:lnSpc>
              <a:buAutoNum type="arabicPeriod"/>
            </a:pPr>
            <a:r>
              <a:rPr lang="en-US" sz="3600">
                <a:solidFill>
                  <a:srgbClr val="000000"/>
                </a:solidFill>
                <a:latin typeface="Univers Light"/>
                <a:ea typeface="Univers Light"/>
                <a:cs typeface="Univers Light"/>
                <a:sym typeface="Univers Light"/>
              </a:rPr>
              <a:t>A significant decline in Mass attendance.</a:t>
            </a:r>
          </a:p>
          <a:p>
            <a:pPr marL="777195" lvl="1" indent="-388597">
              <a:lnSpc>
                <a:spcPts val="4321"/>
              </a:lnSpc>
              <a:buAutoNum type="arabicPeriod"/>
            </a:pPr>
            <a:r>
              <a:rPr lang="en-US" sz="3600">
                <a:solidFill>
                  <a:srgbClr val="000000"/>
                </a:solidFill>
                <a:latin typeface="Univers Light"/>
                <a:ea typeface="Univers Light"/>
                <a:cs typeface="Univers Light"/>
                <a:sym typeface="Univers Light"/>
              </a:rPr>
              <a:t>The number of churches and buildings we have and the condition of them.</a:t>
            </a:r>
          </a:p>
          <a:p>
            <a:pPr marL="777195" lvl="1" indent="-388597">
              <a:lnSpc>
                <a:spcPts val="4321"/>
              </a:lnSpc>
              <a:buAutoNum type="arabicPeriod"/>
            </a:pPr>
            <a:r>
              <a:rPr lang="en-US" sz="3600" b="1">
                <a:solidFill>
                  <a:srgbClr val="000000"/>
                </a:solidFill>
                <a:latin typeface="Univers Light"/>
                <a:ea typeface="Univers Light"/>
                <a:cs typeface="Univers Light"/>
                <a:sym typeface="Univers Light"/>
              </a:rPr>
              <a:t>The impact of all this on our mission.</a:t>
            </a:r>
          </a:p>
        </p:txBody>
      </p:sp>
      <p:grpSp>
        <p:nvGrpSpPr>
          <p:cNvPr id="6" name="Group 6"/>
          <p:cNvGrpSpPr/>
          <p:nvPr/>
        </p:nvGrpSpPr>
        <p:grpSpPr>
          <a:xfrm>
            <a:off x="618211" y="8915416"/>
            <a:ext cx="1453477" cy="977865"/>
            <a:chOff x="0" y="0"/>
            <a:chExt cx="1937969" cy="1303820"/>
          </a:xfrm>
        </p:grpSpPr>
        <p:sp>
          <p:nvSpPr>
            <p:cNvPr id="7" name="Freeform 7"/>
            <p:cNvSpPr/>
            <p:nvPr/>
          </p:nvSpPr>
          <p:spPr>
            <a:xfrm>
              <a:off x="0" y="0"/>
              <a:ext cx="1937966" cy="1303824"/>
            </a:xfrm>
            <a:custGeom>
              <a:avLst/>
              <a:gdLst/>
              <a:ahLst/>
              <a:cxnLst/>
              <a:rect l="l" t="t" r="r" b="b"/>
              <a:pathLst>
                <a:path w="1937966" h="1303824">
                  <a:moveTo>
                    <a:pt x="0" y="0"/>
                  </a:moveTo>
                  <a:lnTo>
                    <a:pt x="1937966" y="0"/>
                  </a:lnTo>
                  <a:lnTo>
                    <a:pt x="1937966" y="1303824"/>
                  </a:lnTo>
                  <a:lnTo>
                    <a:pt x="0" y="1303824"/>
                  </a:lnTo>
                  <a:close/>
                </a:path>
              </a:pathLst>
            </a:custGeom>
            <a:blipFill>
              <a:blip r:embed="rId3">
                <a:alphaModFix amt="0"/>
              </a:blip>
              <a:stretch>
                <a:fillRect l="-36319" r="-36319"/>
              </a:stretch>
            </a:blipFill>
          </p:spPr>
          <p:txBody>
            <a:bodyPr/>
            <a:lstStyle/>
            <a:p>
              <a:endParaRPr lang="en-US" sz="1801"/>
            </a:p>
          </p:txBody>
        </p:sp>
        <p:sp>
          <p:nvSpPr>
            <p:cNvPr id="8" name="TextBox 8"/>
            <p:cNvSpPr txBox="1"/>
            <p:nvPr/>
          </p:nvSpPr>
          <p:spPr>
            <a:xfrm>
              <a:off x="0" y="-38100"/>
              <a:ext cx="1937969" cy="1341920"/>
            </a:xfrm>
            <a:prstGeom prst="rect">
              <a:avLst/>
            </a:prstGeom>
          </p:spPr>
          <p:txBody>
            <a:bodyPr lIns="0" tIns="0" rIns="0" bIns="0" rtlCol="0" anchor="ctr"/>
            <a:lstStyle/>
            <a:p>
              <a:pPr algn="ctr">
                <a:lnSpc>
                  <a:spcPts val="2160"/>
                </a:lnSpc>
              </a:pPr>
              <a:r>
                <a:rPr lang="en-US" sz="1801" b="1" spc="228">
                  <a:solidFill>
                    <a:srgbClr val="000000"/>
                  </a:solidFill>
                  <a:latin typeface="Univers Bold"/>
                  <a:ea typeface="Univers Bold"/>
                  <a:cs typeface="Univers Bold"/>
                  <a:sym typeface="Univers Bold"/>
                </a:rPr>
                <a:t>6</a:t>
              </a:r>
            </a:p>
          </p:txBody>
        </p:sp>
      </p:grpSp>
      <p:sp>
        <p:nvSpPr>
          <p:cNvPr id="9" name="Freeform 9"/>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grpSp>
        <p:nvGrpSpPr>
          <p:cNvPr id="10" name="Group 10"/>
          <p:cNvGrpSpPr/>
          <p:nvPr/>
        </p:nvGrpSpPr>
        <p:grpSpPr>
          <a:xfrm>
            <a:off x="9353241" y="2769637"/>
            <a:ext cx="8629971" cy="6793478"/>
            <a:chOff x="0" y="0"/>
            <a:chExt cx="2217210" cy="1258392"/>
          </a:xfrm>
        </p:grpSpPr>
        <p:sp>
          <p:nvSpPr>
            <p:cNvPr id="11" name="Freeform 11"/>
            <p:cNvSpPr/>
            <p:nvPr/>
          </p:nvSpPr>
          <p:spPr>
            <a:xfrm>
              <a:off x="0" y="0"/>
              <a:ext cx="2217210" cy="1258392"/>
            </a:xfrm>
            <a:custGeom>
              <a:avLst/>
              <a:gdLst/>
              <a:ahLst/>
              <a:cxnLst/>
              <a:rect l="l" t="t" r="r" b="b"/>
              <a:pathLst>
                <a:path w="2217210" h="1258392">
                  <a:moveTo>
                    <a:pt x="0" y="0"/>
                  </a:moveTo>
                  <a:lnTo>
                    <a:pt x="2217210" y="0"/>
                  </a:lnTo>
                  <a:lnTo>
                    <a:pt x="2217210" y="1258392"/>
                  </a:lnTo>
                  <a:lnTo>
                    <a:pt x="0" y="1258392"/>
                  </a:lnTo>
                  <a:close/>
                </a:path>
              </a:pathLst>
            </a:custGeom>
            <a:solidFill>
              <a:srgbClr val="991B1E">
                <a:alpha val="19608"/>
              </a:srgbClr>
            </a:solidFill>
          </p:spPr>
          <p:txBody>
            <a:bodyPr/>
            <a:lstStyle/>
            <a:p>
              <a:endParaRPr lang="en-US" sz="1801"/>
            </a:p>
          </p:txBody>
        </p:sp>
        <p:sp>
          <p:nvSpPr>
            <p:cNvPr id="12" name="TextBox 12"/>
            <p:cNvSpPr txBox="1"/>
            <p:nvPr/>
          </p:nvSpPr>
          <p:spPr>
            <a:xfrm>
              <a:off x="0" y="-38100"/>
              <a:ext cx="2217210" cy="1296492"/>
            </a:xfrm>
            <a:prstGeom prst="rect">
              <a:avLst/>
            </a:prstGeom>
          </p:spPr>
          <p:txBody>
            <a:bodyPr lIns="50800" tIns="50800" rIns="50800" bIns="50800" rtlCol="0" anchor="ctr"/>
            <a:lstStyle/>
            <a:p>
              <a:pPr algn="ctr">
                <a:lnSpc>
                  <a:spcPts val="2160"/>
                </a:lnSpc>
              </a:pPr>
              <a:endParaRPr sz="1801"/>
            </a:p>
          </p:txBody>
        </p:sp>
      </p:grpSp>
      <p:sp>
        <p:nvSpPr>
          <p:cNvPr id="16" name="TextBox 16"/>
          <p:cNvSpPr txBox="1"/>
          <p:nvPr/>
        </p:nvSpPr>
        <p:spPr>
          <a:xfrm>
            <a:off x="9610827" y="2992688"/>
            <a:ext cx="8252260" cy="6065763"/>
          </a:xfrm>
          <a:prstGeom prst="rect">
            <a:avLst/>
          </a:prstGeom>
        </p:spPr>
        <p:txBody>
          <a:bodyPr lIns="0" tIns="0" rIns="0" bIns="0" rtlCol="0" anchor="t">
            <a:spAutoFit/>
          </a:bodyPr>
          <a:lstStyle/>
          <a:p>
            <a:pPr>
              <a:lnSpc>
                <a:spcPts val="4321"/>
              </a:lnSpc>
            </a:pPr>
            <a:r>
              <a:rPr lang="en-US" sz="3600" b="1">
                <a:solidFill>
                  <a:srgbClr val="000000"/>
                </a:solidFill>
                <a:latin typeface="Univers Bold"/>
                <a:ea typeface="Univers Bold"/>
                <a:cs typeface="Univers Bold"/>
                <a:sym typeface="Univers Bold"/>
              </a:rPr>
              <a:t>Pastoral changes are necessary</a:t>
            </a:r>
            <a:r>
              <a:rPr lang="en-US" sz="3600">
                <a:solidFill>
                  <a:srgbClr val="000000"/>
                </a:solidFill>
                <a:latin typeface="Univers Light"/>
                <a:ea typeface="Univers Light"/>
                <a:cs typeface="Univers Light"/>
                <a:sym typeface="Univers Light"/>
              </a:rPr>
              <a:t>.</a:t>
            </a:r>
            <a:endParaRPr lang="en-US" sz="3600" b="1">
              <a:solidFill>
                <a:srgbClr val="000000"/>
              </a:solidFill>
              <a:latin typeface="Univers Light"/>
              <a:ea typeface="Univers Light"/>
              <a:cs typeface="Univers Light"/>
              <a:sym typeface="Univers Light"/>
            </a:endParaRPr>
          </a:p>
          <a:p>
            <a:pPr>
              <a:lnSpc>
                <a:spcPts val="4321"/>
              </a:lnSpc>
            </a:pPr>
            <a:r>
              <a:rPr lang="en-US" sz="3600" b="1">
                <a:solidFill>
                  <a:srgbClr val="000000"/>
                </a:solidFill>
                <a:latin typeface="Univers Light"/>
                <a:ea typeface="Univers Light"/>
                <a:cs typeface="Univers Light"/>
                <a:sym typeface="Univers Light"/>
              </a:rPr>
              <a:t>Pastoral change is part of being Church.</a:t>
            </a:r>
          </a:p>
          <a:p>
            <a:pPr>
              <a:lnSpc>
                <a:spcPts val="4321"/>
              </a:lnSpc>
            </a:pPr>
            <a:r>
              <a:rPr lang="en-US" sz="3600" b="1">
                <a:solidFill>
                  <a:srgbClr val="000000"/>
                </a:solidFill>
                <a:latin typeface="Univers Light"/>
                <a:ea typeface="Univers Light"/>
                <a:cs typeface="Univers Light"/>
                <a:sym typeface="Univers Light"/>
              </a:rPr>
              <a:t>Pastoral change needs to be pastoral!</a:t>
            </a:r>
          </a:p>
          <a:p>
            <a:pPr>
              <a:lnSpc>
                <a:spcPts val="4321"/>
              </a:lnSpc>
            </a:pPr>
            <a:endParaRPr lang="en-US" sz="3600">
              <a:solidFill>
                <a:srgbClr val="000000"/>
              </a:solidFill>
              <a:latin typeface="Univers Light"/>
              <a:ea typeface="Univers Light"/>
              <a:cs typeface="Univers Light"/>
              <a:sym typeface="Univers Light"/>
            </a:endParaRPr>
          </a:p>
          <a:p>
            <a:pPr>
              <a:lnSpc>
                <a:spcPts val="4321"/>
              </a:lnSpc>
            </a:pPr>
            <a:r>
              <a:rPr lang="en-US" sz="3600">
                <a:solidFill>
                  <a:srgbClr val="000000"/>
                </a:solidFill>
                <a:latin typeface="Univers Light"/>
                <a:ea typeface="Univers Light"/>
                <a:cs typeface="Univers Light"/>
                <a:sym typeface="Univers Light"/>
              </a:rPr>
              <a:t>Synodality means that decisions must be shaped by local prayer, reflection, and dialogue. Final decisions rest with Bishop Stephen, but they must be informed by discernment at parish, local community/partnership, and deanery levels. </a:t>
            </a:r>
          </a:p>
        </p:txBody>
      </p:sp>
      <p:sp>
        <p:nvSpPr>
          <p:cNvPr id="17" name="Slide Number Placeholder 16">
            <a:extLst>
              <a:ext uri="{FF2B5EF4-FFF2-40B4-BE49-F238E27FC236}">
                <a16:creationId xmlns:a16="http://schemas.microsoft.com/office/drawing/2014/main" id="{D139EC9D-7D64-9C35-C29B-9C1BC215ED05}"/>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406999" y="545361"/>
            <a:ext cx="14713164" cy="2141379"/>
            <a:chOff x="0" y="0"/>
            <a:chExt cx="19617550" cy="2855170"/>
          </a:xfrm>
        </p:grpSpPr>
        <p:sp>
          <p:nvSpPr>
            <p:cNvPr id="3" name="Freeform 3"/>
            <p:cNvSpPr/>
            <p:nvPr/>
          </p:nvSpPr>
          <p:spPr>
            <a:xfrm>
              <a:off x="0" y="0"/>
              <a:ext cx="19617547" cy="2855164"/>
            </a:xfrm>
            <a:custGeom>
              <a:avLst/>
              <a:gdLst/>
              <a:ahLst/>
              <a:cxnLst/>
              <a:rect l="l" t="t" r="r" b="b"/>
              <a:pathLst>
                <a:path w="19617547" h="2855164">
                  <a:moveTo>
                    <a:pt x="0" y="0"/>
                  </a:moveTo>
                  <a:lnTo>
                    <a:pt x="19617547" y="0"/>
                  </a:lnTo>
                  <a:lnTo>
                    <a:pt x="19617547" y="2855164"/>
                  </a:lnTo>
                  <a:lnTo>
                    <a:pt x="0" y="2855164"/>
                  </a:lnTo>
                  <a:close/>
                </a:path>
              </a:pathLst>
            </a:custGeom>
            <a:blipFill>
              <a:blip r:embed="rId3">
                <a:alphaModFix amt="0"/>
              </a:blip>
              <a:stretch>
                <a:fillRect t="-83879" b="-83879"/>
              </a:stretch>
            </a:blipFill>
          </p:spPr>
          <p:txBody>
            <a:bodyPr/>
            <a:lstStyle/>
            <a:p>
              <a:endParaRPr lang="en-US" sz="1801"/>
            </a:p>
          </p:txBody>
        </p:sp>
        <p:sp>
          <p:nvSpPr>
            <p:cNvPr id="4" name="TextBox 4"/>
            <p:cNvSpPr txBox="1"/>
            <p:nvPr/>
          </p:nvSpPr>
          <p:spPr>
            <a:xfrm>
              <a:off x="0" y="38100"/>
              <a:ext cx="19617550" cy="2817070"/>
            </a:xfrm>
            <a:prstGeom prst="rect">
              <a:avLst/>
            </a:prstGeom>
          </p:spPr>
          <p:txBody>
            <a:bodyPr lIns="0" tIns="0" rIns="0" bIns="0" rtlCol="0" anchor="ctr"/>
            <a:lstStyle/>
            <a:p>
              <a:pPr>
                <a:lnSpc>
                  <a:spcPts val="7018"/>
                </a:lnSpc>
              </a:pPr>
              <a:r>
                <a:rPr lang="en-US" sz="6500">
                  <a:solidFill>
                    <a:srgbClr val="000000"/>
                  </a:solidFill>
                  <a:latin typeface="Arimo"/>
                  <a:ea typeface="Arimo"/>
                  <a:cs typeface="Arimo"/>
                  <a:sym typeface="Arimo"/>
                </a:rPr>
                <a:t>Diocesan Vision and Mission</a:t>
              </a:r>
            </a:p>
          </p:txBody>
        </p:sp>
      </p:grpSp>
      <p:sp>
        <p:nvSpPr>
          <p:cNvPr id="5" name="TextBox 5"/>
          <p:cNvSpPr txBox="1"/>
          <p:nvPr/>
        </p:nvSpPr>
        <p:spPr>
          <a:xfrm>
            <a:off x="2228505" y="3208594"/>
            <a:ext cx="13359289" cy="4462760"/>
          </a:xfrm>
          <a:prstGeom prst="rect">
            <a:avLst/>
          </a:prstGeom>
        </p:spPr>
        <p:txBody>
          <a:bodyPr lIns="0" tIns="0" rIns="0" bIns="0" rtlCol="0" anchor="t">
            <a:spAutoFit/>
          </a:bodyPr>
          <a:lstStyle/>
          <a:p>
            <a:pPr>
              <a:lnSpc>
                <a:spcPts val="5833"/>
              </a:lnSpc>
            </a:pPr>
            <a:r>
              <a:rPr lang="en-US" sz="5403">
                <a:solidFill>
                  <a:srgbClr val="000000"/>
                </a:solidFill>
                <a:latin typeface="Univers Light"/>
                <a:ea typeface="Univers Light"/>
                <a:cs typeface="Univers Light"/>
                <a:sym typeface="Univers Light"/>
              </a:rPr>
              <a:t>To support this discernment, a </a:t>
            </a:r>
            <a:r>
              <a:rPr lang="en-US" sz="5403" b="1">
                <a:solidFill>
                  <a:srgbClr val="991B1E"/>
                </a:solidFill>
                <a:latin typeface="Univers Bold"/>
                <a:ea typeface="Univers Bold"/>
                <a:cs typeface="Univers Bold"/>
                <a:sym typeface="Univers Bold"/>
              </a:rPr>
              <a:t>Pastoral Srategy Mission Discernment Toolkit</a:t>
            </a:r>
            <a:r>
              <a:rPr lang="en-US" sz="5403">
                <a:solidFill>
                  <a:srgbClr val="000000"/>
                </a:solidFill>
                <a:latin typeface="Univers Light"/>
                <a:ea typeface="Univers Light"/>
                <a:cs typeface="Univers Light"/>
                <a:sym typeface="Univers Light"/>
              </a:rPr>
              <a:t> is now available for every parish. </a:t>
            </a:r>
          </a:p>
          <a:p>
            <a:pPr>
              <a:lnSpc>
                <a:spcPts val="5833"/>
              </a:lnSpc>
            </a:pPr>
            <a:endParaRPr lang="en-US" sz="5403">
              <a:solidFill>
                <a:srgbClr val="000000"/>
              </a:solidFill>
              <a:latin typeface="Univers Light"/>
              <a:ea typeface="Univers Light"/>
              <a:cs typeface="Univers Light"/>
              <a:sym typeface="Univers Light"/>
            </a:endParaRPr>
          </a:p>
          <a:p>
            <a:pPr>
              <a:lnSpc>
                <a:spcPts val="5833"/>
              </a:lnSpc>
            </a:pPr>
            <a:r>
              <a:rPr lang="en-US" sz="5403">
                <a:solidFill>
                  <a:srgbClr val="000000"/>
                </a:solidFill>
                <a:latin typeface="Univers Light"/>
                <a:ea typeface="Univers Light"/>
                <a:cs typeface="Univers Light"/>
                <a:sym typeface="Univers Light"/>
              </a:rPr>
              <a:t>It will help communities reflect on their mission, their resources, and the future. </a:t>
            </a: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10" name="Slide Number Placeholder 9">
            <a:extLst>
              <a:ext uri="{FF2B5EF4-FFF2-40B4-BE49-F238E27FC236}">
                <a16:creationId xmlns:a16="http://schemas.microsoft.com/office/drawing/2014/main" id="{90B7F611-D7AF-C374-464F-82EE4625E8F9}"/>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81213" y="-1736130"/>
            <a:ext cx="15669663" cy="4022324"/>
            <a:chOff x="0" y="0"/>
            <a:chExt cx="20892883" cy="5363098"/>
          </a:xfrm>
        </p:grpSpPr>
        <p:sp>
          <p:nvSpPr>
            <p:cNvPr id="3" name="Freeform 3"/>
            <p:cNvSpPr/>
            <p:nvPr/>
          </p:nvSpPr>
          <p:spPr>
            <a:xfrm>
              <a:off x="0" y="0"/>
              <a:ext cx="20892874" cy="5363100"/>
            </a:xfrm>
            <a:custGeom>
              <a:avLst/>
              <a:gdLst/>
              <a:ahLst/>
              <a:cxnLst/>
              <a:rect l="l" t="t" r="r" b="b"/>
              <a:pathLst>
                <a:path w="20892874" h="5363100">
                  <a:moveTo>
                    <a:pt x="0" y="0"/>
                  </a:moveTo>
                  <a:lnTo>
                    <a:pt x="20892874" y="0"/>
                  </a:lnTo>
                  <a:lnTo>
                    <a:pt x="20892874" y="5363100"/>
                  </a:lnTo>
                  <a:lnTo>
                    <a:pt x="0" y="5363100"/>
                  </a:lnTo>
                  <a:close/>
                </a:path>
              </a:pathLst>
            </a:custGeom>
            <a:blipFill>
              <a:blip r:embed="rId3">
                <a:alphaModFix amt="0"/>
              </a:blip>
              <a:stretch>
                <a:fillRect l="-4969" r="39099"/>
              </a:stretch>
            </a:blipFill>
          </p:spPr>
          <p:txBody>
            <a:bodyPr/>
            <a:lstStyle/>
            <a:p>
              <a:endParaRPr lang="en-US" sz="1801"/>
            </a:p>
          </p:txBody>
        </p:sp>
        <p:sp>
          <p:nvSpPr>
            <p:cNvPr id="4" name="TextBox 4"/>
            <p:cNvSpPr txBox="1"/>
            <p:nvPr/>
          </p:nvSpPr>
          <p:spPr>
            <a:xfrm>
              <a:off x="0" y="38100"/>
              <a:ext cx="20892883" cy="5324998"/>
            </a:xfrm>
            <a:prstGeom prst="rect">
              <a:avLst/>
            </a:prstGeom>
          </p:spPr>
          <p:txBody>
            <a:bodyPr lIns="0" tIns="0" rIns="0" bIns="0" rtlCol="0" anchor="b"/>
            <a:lstStyle/>
            <a:p>
              <a:pPr algn="ctr">
                <a:lnSpc>
                  <a:spcPts val="7021"/>
                </a:lnSpc>
              </a:pPr>
              <a:r>
                <a:rPr lang="en-US" sz="6500" b="1">
                  <a:solidFill>
                    <a:srgbClr val="000000"/>
                  </a:solidFill>
                  <a:latin typeface="Arimo Bold"/>
                  <a:ea typeface="Arimo Bold"/>
                  <a:cs typeface="Arimo Bold"/>
                  <a:sym typeface="Arimo Bold"/>
                </a:rPr>
                <a:t>What is the Parish being asked to do?</a:t>
              </a:r>
            </a:p>
          </p:txBody>
        </p:sp>
      </p:grpSp>
      <p:grpSp>
        <p:nvGrpSpPr>
          <p:cNvPr id="5" name="Group 5"/>
          <p:cNvGrpSpPr/>
          <p:nvPr/>
        </p:nvGrpSpPr>
        <p:grpSpPr>
          <a:xfrm>
            <a:off x="6980967" y="3612490"/>
            <a:ext cx="4857207" cy="4857207"/>
            <a:chOff x="0" y="0"/>
            <a:chExt cx="8575243" cy="8575243"/>
          </a:xfrm>
        </p:grpSpPr>
        <p:sp>
          <p:nvSpPr>
            <p:cNvPr id="6" name="Freeform 6"/>
            <p:cNvSpPr/>
            <p:nvPr/>
          </p:nvSpPr>
          <p:spPr>
            <a:xfrm>
              <a:off x="0" y="0"/>
              <a:ext cx="8575294" cy="8575294"/>
            </a:xfrm>
            <a:custGeom>
              <a:avLst/>
              <a:gdLst/>
              <a:ahLst/>
              <a:cxnLst/>
              <a:rect l="l" t="t" r="r" b="b"/>
              <a:pathLst>
                <a:path w="8575294" h="8575294">
                  <a:moveTo>
                    <a:pt x="0" y="0"/>
                  </a:moveTo>
                  <a:lnTo>
                    <a:pt x="8575294" y="0"/>
                  </a:lnTo>
                  <a:lnTo>
                    <a:pt x="8575294" y="8575294"/>
                  </a:lnTo>
                  <a:lnTo>
                    <a:pt x="0" y="8575294"/>
                  </a:lnTo>
                  <a:lnTo>
                    <a:pt x="0" y="0"/>
                  </a:lnTo>
                  <a:close/>
                </a:path>
              </a:pathLst>
            </a:custGeom>
            <a:blipFill>
              <a:blip r:embed="rId4"/>
              <a:stretch>
                <a:fillRect/>
              </a:stretch>
            </a:blipFill>
          </p:spPr>
          <p:txBody>
            <a:bodyPr/>
            <a:lstStyle/>
            <a:p>
              <a:endParaRPr lang="en-US" sz="1801"/>
            </a:p>
          </p:txBody>
        </p:sp>
      </p:grpSp>
      <p:sp>
        <p:nvSpPr>
          <p:cNvPr id="7" name="Freeform 7"/>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801"/>
          </a:p>
        </p:txBody>
      </p:sp>
      <p:sp>
        <p:nvSpPr>
          <p:cNvPr id="8" name="Freeform 8"/>
          <p:cNvSpPr/>
          <p:nvPr/>
        </p:nvSpPr>
        <p:spPr>
          <a:xfrm>
            <a:off x="1676412" y="1229403"/>
            <a:ext cx="1044093" cy="1044093"/>
          </a:xfrm>
          <a:custGeom>
            <a:avLst/>
            <a:gdLst/>
            <a:ahLst/>
            <a:cxnLst/>
            <a:rect l="l" t="t" r="r" b="b"/>
            <a:pathLst>
              <a:path w="1044094" h="1044094">
                <a:moveTo>
                  <a:pt x="0" y="0"/>
                </a:moveTo>
                <a:lnTo>
                  <a:pt x="1044094" y="0"/>
                </a:lnTo>
                <a:lnTo>
                  <a:pt x="1044094" y="1044094"/>
                </a:lnTo>
                <a:lnTo>
                  <a:pt x="0" y="104409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801"/>
          </a:p>
        </p:txBody>
      </p:sp>
      <p:sp>
        <p:nvSpPr>
          <p:cNvPr id="12" name="Slide Number Placeholder 11">
            <a:extLst>
              <a:ext uri="{FF2B5EF4-FFF2-40B4-BE49-F238E27FC236}">
                <a16:creationId xmlns:a16="http://schemas.microsoft.com/office/drawing/2014/main" id="{5DD99F74-F176-8733-2DE8-259A6451978E}"/>
              </a:ext>
            </a:extLst>
          </p:cNvPr>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15408"/>
            <a:ext cx="1452563" cy="978693"/>
            <a:chOff x="0" y="0"/>
            <a:chExt cx="1936750" cy="1304925"/>
          </a:xfrm>
        </p:grpSpPr>
        <p:sp>
          <p:nvSpPr>
            <p:cNvPr id="3" name="Freeform 3"/>
            <p:cNvSpPr/>
            <p:nvPr/>
          </p:nvSpPr>
          <p:spPr>
            <a:xfrm>
              <a:off x="0" y="0"/>
              <a:ext cx="1936750" cy="1304926"/>
            </a:xfrm>
            <a:custGeom>
              <a:avLst/>
              <a:gdLst/>
              <a:ahLst/>
              <a:cxnLst/>
              <a:rect l="l" t="t" r="r" b="b"/>
              <a:pathLst>
                <a:path w="1936750" h="1304926">
                  <a:moveTo>
                    <a:pt x="0" y="0"/>
                  </a:moveTo>
                  <a:lnTo>
                    <a:pt x="1936750" y="0"/>
                  </a:lnTo>
                  <a:lnTo>
                    <a:pt x="1936750" y="1304926"/>
                  </a:lnTo>
                  <a:lnTo>
                    <a:pt x="0" y="1304926"/>
                  </a:lnTo>
                  <a:close/>
                </a:path>
              </a:pathLst>
            </a:custGeom>
            <a:blipFill>
              <a:blip r:embed="rId3">
                <a:alphaModFix amt="0"/>
              </a:blip>
              <a:stretch>
                <a:fillRect l="-36447" r="-36447"/>
              </a:stretch>
            </a:blipFill>
          </p:spPr>
          <p:txBody>
            <a:bodyPr/>
            <a:lstStyle/>
            <a:p>
              <a:endParaRPr lang="en-US" sz="1801"/>
            </a:p>
          </p:txBody>
        </p:sp>
        <p:sp>
          <p:nvSpPr>
            <p:cNvPr id="4" name="TextBox 4"/>
            <p:cNvSpPr txBox="1"/>
            <p:nvPr/>
          </p:nvSpPr>
          <p:spPr>
            <a:xfrm>
              <a:off x="0" y="-38100"/>
              <a:ext cx="1936750" cy="1343025"/>
            </a:xfrm>
            <a:prstGeom prst="rect">
              <a:avLst/>
            </a:prstGeom>
          </p:spPr>
          <p:txBody>
            <a:bodyPr lIns="0" tIns="0" rIns="0" bIns="0" rtlCol="0" anchor="ctr"/>
            <a:lstStyle/>
            <a:p>
              <a:pPr algn="ctr">
                <a:lnSpc>
                  <a:spcPts val="2160"/>
                </a:lnSpc>
              </a:pPr>
              <a:r>
                <a:rPr lang="en-US" sz="1801" b="1" spc="228">
                  <a:solidFill>
                    <a:srgbClr val="000000"/>
                  </a:solidFill>
                  <a:latin typeface="Univers Bold"/>
                  <a:ea typeface="Univers Bold"/>
                  <a:cs typeface="Univers Bold"/>
                  <a:sym typeface="Univers Bold"/>
                </a:rPr>
                <a:t>1</a:t>
              </a:r>
            </a:p>
          </p:txBody>
        </p:sp>
      </p:grpSp>
      <p:sp>
        <p:nvSpPr>
          <p:cNvPr id="7" name="Freeform 7"/>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8" name="TextBox 8"/>
          <p:cNvSpPr txBox="1"/>
          <p:nvPr/>
        </p:nvSpPr>
        <p:spPr>
          <a:xfrm>
            <a:off x="2664914" y="307979"/>
            <a:ext cx="7622092" cy="1059842"/>
          </a:xfrm>
          <a:prstGeom prst="rect">
            <a:avLst/>
          </a:prstGeom>
        </p:spPr>
        <p:txBody>
          <a:bodyPr wrap="square" lIns="0" tIns="0" rIns="0" bIns="0" rtlCol="0" anchor="t">
            <a:spAutoFit/>
          </a:bodyPr>
          <a:lstStyle/>
          <a:p>
            <a:pPr>
              <a:lnSpc>
                <a:spcPts val="8957"/>
              </a:lnSpc>
            </a:pPr>
            <a:r>
              <a:rPr lang="en-US" sz="6397" dirty="0">
                <a:solidFill>
                  <a:srgbClr val="000000"/>
                </a:solidFill>
                <a:latin typeface="ITC Avant Garde Gothic Std"/>
                <a:ea typeface="ITC Avant Garde Gothic Std"/>
                <a:cs typeface="ITC Avant Garde Gothic Std"/>
                <a:sym typeface="ITC Avant Garde Gothic Std"/>
              </a:rPr>
              <a:t>Opening Prayer</a:t>
            </a:r>
          </a:p>
        </p:txBody>
      </p:sp>
      <p:sp>
        <p:nvSpPr>
          <p:cNvPr id="9" name="TextBox 9"/>
          <p:cNvSpPr txBox="1"/>
          <p:nvPr/>
        </p:nvSpPr>
        <p:spPr>
          <a:xfrm>
            <a:off x="2666573" y="1822946"/>
            <a:ext cx="11918900" cy="8004564"/>
          </a:xfrm>
          <a:prstGeom prst="rect">
            <a:avLst/>
          </a:prstGeom>
        </p:spPr>
        <p:txBody>
          <a:bodyPr lIns="0" tIns="0" rIns="0" bIns="0" rtlCol="0" anchor="t">
            <a:spAutoFit/>
          </a:bodyPr>
          <a:lstStyle/>
          <a:p>
            <a:pPr>
              <a:lnSpc>
                <a:spcPts val="3888"/>
              </a:lnSpc>
              <a:spcBef>
                <a:spcPct val="0"/>
              </a:spcBef>
            </a:pPr>
            <a:r>
              <a:rPr lang="en-US" sz="3600">
                <a:solidFill>
                  <a:srgbClr val="000000"/>
                </a:solidFill>
                <a:latin typeface="Univers Light"/>
                <a:ea typeface="Univers Light"/>
                <a:cs typeface="Univers Light"/>
                <a:sym typeface="Univers Light"/>
              </a:rPr>
              <a:t>Heavenly Father, </a:t>
            </a:r>
          </a:p>
          <a:p>
            <a:pPr>
              <a:lnSpc>
                <a:spcPts val="3888"/>
              </a:lnSpc>
              <a:spcBef>
                <a:spcPct val="0"/>
              </a:spcBef>
            </a:pPr>
            <a:r>
              <a:rPr lang="en-US" sz="3600">
                <a:solidFill>
                  <a:srgbClr val="000000"/>
                </a:solidFill>
                <a:latin typeface="Univers Light"/>
                <a:ea typeface="Univers Light"/>
                <a:cs typeface="Univers Light"/>
                <a:sym typeface="Univers Light"/>
              </a:rPr>
              <a:t>We thank you for your calling, your guidance,</a:t>
            </a:r>
          </a:p>
          <a:p>
            <a:pPr>
              <a:lnSpc>
                <a:spcPts val="3888"/>
              </a:lnSpc>
              <a:spcBef>
                <a:spcPct val="0"/>
              </a:spcBef>
            </a:pPr>
            <a:r>
              <a:rPr lang="en-US" sz="3600">
                <a:solidFill>
                  <a:srgbClr val="000000"/>
                </a:solidFill>
                <a:latin typeface="Univers Light"/>
                <a:ea typeface="Univers Light"/>
                <a:cs typeface="Univers Light"/>
                <a:sym typeface="Univers Light"/>
              </a:rPr>
              <a:t>and your love that entrusts us with the mission</a:t>
            </a:r>
          </a:p>
          <a:p>
            <a:pPr>
              <a:lnSpc>
                <a:spcPts val="3888"/>
              </a:lnSpc>
              <a:spcBef>
                <a:spcPct val="0"/>
              </a:spcBef>
            </a:pPr>
            <a:r>
              <a:rPr lang="en-US" sz="3600">
                <a:solidFill>
                  <a:srgbClr val="000000"/>
                </a:solidFill>
                <a:latin typeface="Univers Light"/>
                <a:ea typeface="Univers Light"/>
                <a:cs typeface="Univers Light"/>
                <a:sym typeface="Univers Light"/>
              </a:rPr>
              <a:t>of your Church in our diocese. </a:t>
            </a:r>
          </a:p>
          <a:p>
            <a:pPr>
              <a:lnSpc>
                <a:spcPts val="3888"/>
              </a:lnSpc>
              <a:spcBef>
                <a:spcPct val="0"/>
              </a:spcBef>
            </a:pPr>
            <a:r>
              <a:rPr lang="en-US" sz="3600">
                <a:solidFill>
                  <a:srgbClr val="000000"/>
                </a:solidFill>
                <a:latin typeface="Univers Light"/>
                <a:ea typeface="Univers Light"/>
                <a:cs typeface="Univers Light"/>
                <a:sym typeface="Univers Light"/>
              </a:rPr>
              <a:t>Unite us as one family of faith, attentive to your Spirit </a:t>
            </a:r>
          </a:p>
          <a:p>
            <a:pPr>
              <a:lnSpc>
                <a:spcPts val="3888"/>
              </a:lnSpc>
              <a:spcBef>
                <a:spcPct val="0"/>
              </a:spcBef>
            </a:pPr>
            <a:r>
              <a:rPr lang="en-US" sz="3600">
                <a:solidFill>
                  <a:srgbClr val="000000"/>
                </a:solidFill>
                <a:latin typeface="Univers Light"/>
                <a:ea typeface="Univers Light"/>
                <a:cs typeface="Univers Light"/>
                <a:sym typeface="Univers Light"/>
              </a:rPr>
              <a:t>and supporting one another with care and compassion. </a:t>
            </a:r>
          </a:p>
          <a:p>
            <a:pPr>
              <a:lnSpc>
                <a:spcPts val="3888"/>
              </a:lnSpc>
              <a:spcBef>
                <a:spcPct val="0"/>
              </a:spcBef>
            </a:pPr>
            <a:endParaRPr lang="en-US" sz="3600">
              <a:solidFill>
                <a:srgbClr val="000000"/>
              </a:solidFill>
              <a:latin typeface="Univers Light"/>
              <a:ea typeface="Univers Light"/>
              <a:cs typeface="Univers Light"/>
              <a:sym typeface="Univers Light"/>
            </a:endParaRPr>
          </a:p>
          <a:p>
            <a:pPr>
              <a:lnSpc>
                <a:spcPts val="3888"/>
              </a:lnSpc>
              <a:spcBef>
                <a:spcPct val="0"/>
              </a:spcBef>
            </a:pPr>
            <a:r>
              <a:rPr lang="en-US" sz="3600">
                <a:solidFill>
                  <a:srgbClr val="000000"/>
                </a:solidFill>
                <a:latin typeface="Univers Light"/>
                <a:ea typeface="Univers Light"/>
                <a:cs typeface="Univers Light"/>
                <a:sym typeface="Univers Light"/>
              </a:rPr>
              <a:t>As we begin this time of discernment, bless and guide us, </a:t>
            </a:r>
          </a:p>
          <a:p>
            <a:pPr>
              <a:lnSpc>
                <a:spcPts val="3888"/>
              </a:lnSpc>
              <a:spcBef>
                <a:spcPct val="0"/>
              </a:spcBef>
            </a:pPr>
            <a:r>
              <a:rPr lang="en-US" sz="3600">
                <a:solidFill>
                  <a:srgbClr val="000000"/>
                </a:solidFill>
                <a:latin typeface="Univers Light"/>
                <a:ea typeface="Univers Light"/>
                <a:cs typeface="Univers Light"/>
                <a:sym typeface="Univers Light"/>
              </a:rPr>
              <a:t>that it may be a spiritual journey of listening and honesty</a:t>
            </a:r>
          </a:p>
          <a:p>
            <a:pPr>
              <a:lnSpc>
                <a:spcPts val="3888"/>
              </a:lnSpc>
              <a:spcBef>
                <a:spcPct val="0"/>
              </a:spcBef>
            </a:pPr>
            <a:r>
              <a:rPr lang="en-US" sz="3600">
                <a:solidFill>
                  <a:srgbClr val="000000"/>
                </a:solidFill>
                <a:latin typeface="Univers Light"/>
                <a:ea typeface="Univers Light"/>
                <a:cs typeface="Univers Light"/>
                <a:sym typeface="Univers Light"/>
              </a:rPr>
              <a:t>that moves us to action. </a:t>
            </a:r>
          </a:p>
          <a:p>
            <a:pPr>
              <a:lnSpc>
                <a:spcPts val="3888"/>
              </a:lnSpc>
              <a:spcBef>
                <a:spcPct val="0"/>
              </a:spcBef>
            </a:pPr>
            <a:r>
              <a:rPr lang="en-US" sz="3600">
                <a:solidFill>
                  <a:srgbClr val="000000"/>
                </a:solidFill>
                <a:latin typeface="Univers Light"/>
                <a:ea typeface="Univers Light"/>
                <a:cs typeface="Univers Light"/>
                <a:sym typeface="Univers Light"/>
              </a:rPr>
              <a:t>Help us to reflect deeply on our mission and resources, </a:t>
            </a:r>
          </a:p>
          <a:p>
            <a:pPr>
              <a:lnSpc>
                <a:spcPts val="3888"/>
              </a:lnSpc>
              <a:spcBef>
                <a:spcPct val="0"/>
              </a:spcBef>
            </a:pPr>
            <a:r>
              <a:rPr lang="en-US" sz="3600">
                <a:solidFill>
                  <a:srgbClr val="000000"/>
                </a:solidFill>
                <a:latin typeface="Univers Light"/>
                <a:ea typeface="Univers Light"/>
                <a:cs typeface="Univers Light"/>
                <a:sym typeface="Univers Light"/>
              </a:rPr>
              <a:t>to face reality with courage, </a:t>
            </a:r>
          </a:p>
          <a:p>
            <a:pPr>
              <a:lnSpc>
                <a:spcPts val="3888"/>
              </a:lnSpc>
              <a:spcBef>
                <a:spcPct val="0"/>
              </a:spcBef>
            </a:pPr>
            <a:r>
              <a:rPr lang="en-US" sz="3600">
                <a:solidFill>
                  <a:srgbClr val="000000"/>
                </a:solidFill>
                <a:latin typeface="Univers Light"/>
                <a:ea typeface="Univers Light"/>
                <a:cs typeface="Univers Light"/>
                <a:sym typeface="Univers Light"/>
              </a:rPr>
              <a:t>and to choose what will allow our communities to flourish</a:t>
            </a:r>
          </a:p>
          <a:p>
            <a:pPr>
              <a:lnSpc>
                <a:spcPts val="3888"/>
              </a:lnSpc>
              <a:spcBef>
                <a:spcPct val="0"/>
              </a:spcBef>
            </a:pPr>
            <a:r>
              <a:rPr lang="en-US" sz="3600">
                <a:solidFill>
                  <a:srgbClr val="000000"/>
                </a:solidFill>
                <a:latin typeface="Univers Light"/>
                <a:ea typeface="Univers Light"/>
                <a:cs typeface="Univers Light"/>
                <a:sym typeface="Univers Light"/>
              </a:rPr>
              <a:t>for generations to come.</a:t>
            </a:r>
          </a:p>
          <a:p>
            <a:pPr>
              <a:lnSpc>
                <a:spcPts val="3888"/>
              </a:lnSpc>
              <a:spcBef>
                <a:spcPct val="0"/>
              </a:spcBef>
            </a:pPr>
            <a:endParaRPr lang="en-US" sz="3600">
              <a:solidFill>
                <a:srgbClr val="000000"/>
              </a:solidFill>
              <a:latin typeface="Univers Light"/>
              <a:ea typeface="Univers Light"/>
              <a:cs typeface="Univers Light"/>
              <a:sym typeface="Univers Light"/>
            </a:endParaRPr>
          </a:p>
          <a:p>
            <a:pPr algn="r">
              <a:lnSpc>
                <a:spcPts val="3888"/>
              </a:lnSpc>
              <a:spcBef>
                <a:spcPct val="0"/>
              </a:spcBef>
            </a:pPr>
            <a:r>
              <a:rPr lang="en-US" sz="3600" i="1">
                <a:solidFill>
                  <a:srgbClr val="000000"/>
                </a:solidFill>
                <a:latin typeface="Univers Light Italics"/>
                <a:ea typeface="Univers Light Italics"/>
                <a:cs typeface="Univers Light Italics"/>
                <a:sym typeface="Univers Light Italics"/>
              </a:rPr>
              <a:t>Continued...</a:t>
            </a:r>
          </a:p>
        </p:txBody>
      </p:sp>
      <p:sp>
        <p:nvSpPr>
          <p:cNvPr id="11" name="Slide Number Placeholder 10">
            <a:extLst>
              <a:ext uri="{FF2B5EF4-FFF2-40B4-BE49-F238E27FC236}">
                <a16:creationId xmlns:a16="http://schemas.microsoft.com/office/drawing/2014/main" id="{7D74A6AF-FC1A-59C7-D408-0683CB9EC3CE}"/>
              </a:ext>
            </a:extLst>
          </p:cNvPr>
          <p:cNvSpPr>
            <a:spLocks noGrp="1"/>
          </p:cNvSpPr>
          <p:nvPr>
            <p:ph type="sldNum" sz="quarter" idx="12"/>
          </p:nvPr>
        </p:nvSpPr>
        <p:spPr/>
        <p:txBody>
          <a:bodyPr/>
          <a:lstStyle/>
          <a:p>
            <a:fld id="{B6F15528-21DE-4FAA-801E-634DDDAF4B2B}" type="slidenum">
              <a:rPr lang="en-US" smtClean="0"/>
              <a:pPr/>
              <a:t>2</a:t>
            </a:fld>
            <a:endParaRPr lang="en-US"/>
          </a:p>
        </p:txBody>
      </p:sp>
      <p:pic>
        <p:nvPicPr>
          <p:cNvPr id="14" name="Picture 13">
            <a:extLst>
              <a:ext uri="{FF2B5EF4-FFF2-40B4-BE49-F238E27FC236}">
                <a16:creationId xmlns:a16="http://schemas.microsoft.com/office/drawing/2014/main" id="{5DEC8E74-9103-EE26-F214-7B71D36F93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0" y="358760"/>
            <a:ext cx="4763535" cy="3210623"/>
          </a:xfrm>
          <a:prstGeom prst="ellipse">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62241" y="333453"/>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38100"/>
              <a:ext cx="18301348" cy="2817070"/>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Parish Discernment (Spring 2026)</a:t>
              </a:r>
            </a:p>
          </p:txBody>
        </p:sp>
      </p:grpSp>
      <p:sp>
        <p:nvSpPr>
          <p:cNvPr id="5" name="TextBox 5"/>
          <p:cNvSpPr txBox="1"/>
          <p:nvPr/>
        </p:nvSpPr>
        <p:spPr>
          <a:xfrm>
            <a:off x="2262235" y="2667014"/>
            <a:ext cx="14069675" cy="5514330"/>
          </a:xfrm>
          <a:prstGeom prst="rect">
            <a:avLst/>
          </a:prstGeom>
        </p:spPr>
        <p:txBody>
          <a:bodyPr lIns="0" tIns="0" rIns="0" bIns="0" rtlCol="0" anchor="t">
            <a:spAutoFit/>
          </a:bodyPr>
          <a:lstStyle/>
          <a:p>
            <a:pPr>
              <a:lnSpc>
                <a:spcPts val="4321"/>
              </a:lnSpc>
            </a:pPr>
            <a:r>
              <a:rPr lang="en-US" sz="3600">
                <a:solidFill>
                  <a:srgbClr val="000000"/>
                </a:solidFill>
                <a:latin typeface="Univers Light"/>
                <a:ea typeface="Univers Light"/>
                <a:cs typeface="Univers Light"/>
                <a:sym typeface="Univers Light"/>
              </a:rPr>
              <a:t>Each parish is asked to reflect honestly on its Mission and stewardship and to contribute to the wider diocesan plan by submitting a report – for which a template is provided.</a:t>
            </a:r>
          </a:p>
          <a:p>
            <a:pPr>
              <a:lnSpc>
                <a:spcPts val="4321"/>
              </a:lnSpc>
            </a:pPr>
            <a:endParaRPr lang="en-US" sz="3600">
              <a:solidFill>
                <a:srgbClr val="000000"/>
              </a:solidFill>
              <a:latin typeface="Univers Light"/>
              <a:ea typeface="Univers Light"/>
              <a:cs typeface="Univers Light"/>
              <a:sym typeface="Univers Light"/>
            </a:endParaRPr>
          </a:p>
          <a:p>
            <a:pPr>
              <a:lnSpc>
                <a:spcPts val="4321"/>
              </a:lnSpc>
            </a:pPr>
            <a:r>
              <a:rPr lang="en-US" sz="3600">
                <a:solidFill>
                  <a:srgbClr val="000000"/>
                </a:solidFill>
                <a:latin typeface="Univers Light"/>
                <a:ea typeface="Univers Light"/>
                <a:cs typeface="Univers Light"/>
                <a:sym typeface="Univers Light"/>
              </a:rPr>
              <a:t>The report is to be submitted to the Diocese by</a:t>
            </a:r>
            <a:r>
              <a:rPr lang="en-US" sz="3600">
                <a:solidFill>
                  <a:srgbClr val="8D2205"/>
                </a:solidFill>
                <a:latin typeface="Univers Light"/>
                <a:ea typeface="Univers Light"/>
                <a:cs typeface="Univers Light"/>
                <a:sym typeface="Univers Light"/>
              </a:rPr>
              <a:t> </a:t>
            </a:r>
            <a:r>
              <a:rPr lang="en-US" sz="3600" b="1" u="sng">
                <a:solidFill>
                  <a:srgbClr val="8D2205"/>
                </a:solidFill>
                <a:latin typeface="Univers Bold"/>
                <a:ea typeface="Univers Bold"/>
                <a:cs typeface="Univers Bold"/>
                <a:sym typeface="Univers Bold"/>
              </a:rPr>
              <a:t>23rd April 2026.</a:t>
            </a:r>
          </a:p>
          <a:p>
            <a:pPr>
              <a:lnSpc>
                <a:spcPts val="4321"/>
              </a:lnSpc>
            </a:pPr>
            <a:endParaRPr lang="en-US" sz="3600" b="1" u="sng">
              <a:solidFill>
                <a:srgbClr val="8D2205"/>
              </a:solidFill>
              <a:latin typeface="Univers Bold"/>
              <a:ea typeface="Univers Bold"/>
              <a:cs typeface="Univers Bold"/>
              <a:sym typeface="Univers Bold"/>
            </a:endParaRPr>
          </a:p>
          <a:p>
            <a:pPr>
              <a:lnSpc>
                <a:spcPts val="4321"/>
              </a:lnSpc>
            </a:pPr>
            <a:r>
              <a:rPr lang="en-US" sz="3600">
                <a:solidFill>
                  <a:srgbClr val="000000"/>
                </a:solidFill>
                <a:latin typeface="Univers Light"/>
                <a:ea typeface="Univers Light"/>
                <a:cs typeface="Univers Light"/>
                <a:sym typeface="Univers Light"/>
              </a:rPr>
              <a:t>Where the Diocese holds relevant statistical information about the parish, this has been provided to you in a data pack.</a:t>
            </a:r>
          </a:p>
          <a:p>
            <a:pPr>
              <a:lnSpc>
                <a:spcPts val="4321"/>
              </a:lnSpc>
            </a:pPr>
            <a:endParaRPr lang="en-US" sz="3600">
              <a:solidFill>
                <a:srgbClr val="000000"/>
              </a:solidFill>
              <a:latin typeface="Univers Light"/>
              <a:ea typeface="Univers Light"/>
              <a:cs typeface="Univers Light"/>
              <a:sym typeface="Univers Light"/>
            </a:endParaRPr>
          </a:p>
          <a:p>
            <a:pPr>
              <a:lnSpc>
                <a:spcPts val="4321"/>
              </a:lnSpc>
            </a:pPr>
            <a:r>
              <a:rPr lang="en-US" sz="3600">
                <a:solidFill>
                  <a:srgbClr val="000000"/>
                </a:solidFill>
                <a:latin typeface="Univers Light"/>
                <a:ea typeface="Univers Light"/>
                <a:cs typeface="Univers Light"/>
                <a:sym typeface="Univers Light"/>
              </a:rPr>
              <a:t>The parish report is to be completed in dialogue with the community.  </a:t>
            </a: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p:cNvSpPr/>
          <p:nvPr/>
        </p:nvSpPr>
        <p:spPr>
          <a:xfrm>
            <a:off x="2262241" y="2455780"/>
            <a:ext cx="13726011" cy="19045"/>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8" name="AutoShape 8"/>
          <p:cNvSpPr/>
          <p:nvPr/>
        </p:nvSpPr>
        <p:spPr>
          <a:xfrm>
            <a:off x="2262217" y="4567820"/>
            <a:ext cx="1372601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a:off x="2262189" y="5716936"/>
            <a:ext cx="1372601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a:off x="2262164" y="7305288"/>
            <a:ext cx="1372601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a:off x="2262134" y="9370992"/>
            <a:ext cx="1372602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5" name="Slide Number Placeholder 14">
            <a:extLst>
              <a:ext uri="{FF2B5EF4-FFF2-40B4-BE49-F238E27FC236}">
                <a16:creationId xmlns:a16="http://schemas.microsoft.com/office/drawing/2014/main" id="{49293EE3-8B7A-F30E-07CA-03981DF93E1C}"/>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2958E-1277-9009-A6A4-171F1B7121C8}"/>
            </a:ext>
          </a:extLst>
        </p:cNvPr>
        <p:cNvGrpSpPr/>
        <p:nvPr/>
      </p:nvGrpSpPr>
      <p:grpSpPr>
        <a:xfrm>
          <a:off x="0" y="0"/>
          <a:ext cx="0" cy="0"/>
          <a:chOff x="0" y="0"/>
          <a:chExt cx="0" cy="0"/>
        </a:xfrm>
      </p:grpSpPr>
      <p:pic>
        <p:nvPicPr>
          <p:cNvPr id="5" name="Picture 4" descr="A red and black cross with a circle&#10;&#10;AI-generated content may be incorrect.">
            <a:extLst>
              <a:ext uri="{FF2B5EF4-FFF2-40B4-BE49-F238E27FC236}">
                <a16:creationId xmlns:a16="http://schemas.microsoft.com/office/drawing/2014/main" id="{ADDF47B5-A60B-B4A5-7BB1-88065E082391}"/>
              </a:ext>
            </a:extLst>
          </p:cNvPr>
          <p:cNvPicPr>
            <a:picLocks noChangeAspect="1"/>
          </p:cNvPicPr>
          <p:nvPr/>
        </p:nvPicPr>
        <p:blipFill>
          <a:blip r:embed="rId2">
            <a:alphaModFix amt="8000"/>
          </a:blip>
          <a:stretch>
            <a:fillRect/>
          </a:stretch>
        </p:blipFill>
        <p:spPr>
          <a:xfrm>
            <a:off x="13298611" y="114433"/>
            <a:ext cx="4043468" cy="4043468"/>
          </a:xfrm>
          <a:prstGeom prst="rect">
            <a:avLst/>
          </a:prstGeom>
        </p:spPr>
      </p:pic>
      <p:sp>
        <p:nvSpPr>
          <p:cNvPr id="2" name="Title 1">
            <a:extLst>
              <a:ext uri="{FF2B5EF4-FFF2-40B4-BE49-F238E27FC236}">
                <a16:creationId xmlns:a16="http://schemas.microsoft.com/office/drawing/2014/main" id="{03FA82BC-6D00-EA54-1263-E6AA024A4244}"/>
              </a:ext>
            </a:extLst>
          </p:cNvPr>
          <p:cNvSpPr>
            <a:spLocks noGrp="1"/>
          </p:cNvSpPr>
          <p:nvPr>
            <p:ph type="title"/>
          </p:nvPr>
        </p:nvSpPr>
        <p:spPr>
          <a:xfrm>
            <a:off x="1257300" y="287258"/>
            <a:ext cx="15773400" cy="1988345"/>
          </a:xfrm>
        </p:spPr>
        <p:txBody>
          <a:bodyPr/>
          <a:lstStyle/>
          <a:p>
            <a:r>
              <a:rPr lang="en-US" sz="5400"/>
              <a:t>What the toolkit enables locally?</a:t>
            </a:r>
          </a:p>
        </p:txBody>
      </p:sp>
      <p:sp>
        <p:nvSpPr>
          <p:cNvPr id="3" name="Content Placeholder 2">
            <a:extLst>
              <a:ext uri="{FF2B5EF4-FFF2-40B4-BE49-F238E27FC236}">
                <a16:creationId xmlns:a16="http://schemas.microsoft.com/office/drawing/2014/main" id="{FFCE0C72-BC20-E19D-95B7-0DA36E668680}"/>
              </a:ext>
            </a:extLst>
          </p:cNvPr>
          <p:cNvSpPr>
            <a:spLocks noGrp="1"/>
          </p:cNvSpPr>
          <p:nvPr>
            <p:ph idx="1"/>
          </p:nvPr>
        </p:nvSpPr>
        <p:spPr>
          <a:xfrm>
            <a:off x="1257299" y="3085678"/>
            <a:ext cx="16205201" cy="7086890"/>
          </a:xfrm>
        </p:spPr>
        <p:txBody>
          <a:bodyPr vert="horz" lIns="137160" tIns="68580" rIns="137160" bIns="68580" rtlCol="0" anchor="t">
            <a:normAutofit/>
          </a:bodyPr>
          <a:lstStyle/>
          <a:p>
            <a:r>
              <a:rPr lang="en-US" b="1">
                <a:ea typeface="+mn-lt"/>
                <a:cs typeface="+mn-lt"/>
              </a:rPr>
              <a:t>Part A – An introduction to the Discernment Toolkit.</a:t>
            </a:r>
            <a:endParaRPr lang="en-US"/>
          </a:p>
          <a:p>
            <a:pPr>
              <a:lnSpc>
                <a:spcPct val="120000"/>
              </a:lnSpc>
            </a:pPr>
            <a:r>
              <a:rPr lang="en-US" b="1">
                <a:ea typeface="+mn-lt"/>
                <a:cs typeface="+mn-lt"/>
              </a:rPr>
              <a:t>Part B – The Diocesan Framework:</a:t>
            </a:r>
            <a:r>
              <a:rPr lang="en-US">
                <a:ea typeface="+mn-lt"/>
                <a:cs typeface="+mn-lt"/>
              </a:rPr>
              <a:t> Our pastoral priorities and principles for change.</a:t>
            </a:r>
            <a:endParaRPr lang="en-US"/>
          </a:p>
          <a:p>
            <a:pPr>
              <a:lnSpc>
                <a:spcPct val="120000"/>
              </a:lnSpc>
            </a:pPr>
            <a:r>
              <a:rPr lang="en-US" b="1">
                <a:ea typeface="+mn-lt"/>
                <a:cs typeface="+mn-lt"/>
              </a:rPr>
              <a:t>Part C – The Diocesan Context</a:t>
            </a:r>
            <a:r>
              <a:rPr lang="en-US">
                <a:ea typeface="+mn-lt"/>
                <a:cs typeface="+mn-lt"/>
              </a:rPr>
              <a:t>:  An overview of the communities which make up our Diocese and a </a:t>
            </a:r>
            <a:r>
              <a:rPr lang="en-US" err="1">
                <a:ea typeface="+mn-lt"/>
                <a:cs typeface="+mn-lt"/>
              </a:rPr>
              <a:t>personalised</a:t>
            </a:r>
            <a:r>
              <a:rPr lang="en-US">
                <a:ea typeface="+mn-lt"/>
                <a:cs typeface="+mn-lt"/>
              </a:rPr>
              <a:t> Parish data pack.</a:t>
            </a:r>
            <a:endParaRPr lang="en-US"/>
          </a:p>
          <a:p>
            <a:pPr>
              <a:lnSpc>
                <a:spcPct val="120000"/>
              </a:lnSpc>
            </a:pPr>
            <a:r>
              <a:rPr lang="en-US" b="1">
                <a:ea typeface="+mn-lt"/>
                <a:cs typeface="+mn-lt"/>
              </a:rPr>
              <a:t>Part D – The Pastoral Planning Process</a:t>
            </a:r>
            <a:r>
              <a:rPr lang="en-US">
                <a:ea typeface="+mn-lt"/>
                <a:cs typeface="+mn-lt"/>
              </a:rPr>
              <a:t>:  How this work fits into the overall planning process.</a:t>
            </a:r>
            <a:endParaRPr lang="en-US"/>
          </a:p>
          <a:p>
            <a:pPr>
              <a:lnSpc>
                <a:spcPct val="120000"/>
              </a:lnSpc>
            </a:pPr>
            <a:r>
              <a:rPr lang="en-US" b="1">
                <a:ea typeface="+mn-lt"/>
                <a:cs typeface="+mn-lt"/>
              </a:rPr>
              <a:t>Part E - Local Mission Discernment</a:t>
            </a:r>
            <a:r>
              <a:rPr lang="en-US">
                <a:ea typeface="+mn-lt"/>
                <a:cs typeface="+mn-lt"/>
              </a:rPr>
              <a:t>:  Guidance for parishes on how to reflect on the mission of the Church in our own area, focusing on how we serve, worship, teach and build community.</a:t>
            </a:r>
            <a:endParaRPr lang="en-US"/>
          </a:p>
          <a:p>
            <a:pPr>
              <a:lnSpc>
                <a:spcPct val="120000"/>
              </a:lnSpc>
            </a:pPr>
            <a:r>
              <a:rPr lang="en-US" b="1">
                <a:ea typeface="+mn-lt"/>
                <a:cs typeface="+mn-lt"/>
              </a:rPr>
              <a:t>Part F – Stewardship Review</a:t>
            </a:r>
            <a:r>
              <a:rPr lang="en-US">
                <a:ea typeface="+mn-lt"/>
                <a:cs typeface="+mn-lt"/>
              </a:rPr>
              <a:t>:  Guidance for parishes on reflecting on how parish resources – people, buildings, finances – serve the mission.</a:t>
            </a:r>
            <a:endParaRPr lang="en-US"/>
          </a:p>
          <a:p>
            <a:r>
              <a:rPr lang="en-US" b="1">
                <a:ea typeface="+mn-lt"/>
                <a:cs typeface="+mn-lt"/>
              </a:rPr>
              <a:t>Part G</a:t>
            </a:r>
            <a:r>
              <a:rPr lang="en-US">
                <a:ea typeface="+mn-lt"/>
                <a:cs typeface="+mn-lt"/>
              </a:rPr>
              <a:t> – Guidance for parishes on </a:t>
            </a:r>
            <a:r>
              <a:rPr lang="en-US" err="1">
                <a:ea typeface="+mn-lt"/>
                <a:cs typeface="+mn-lt"/>
              </a:rPr>
              <a:t>summarising</a:t>
            </a:r>
            <a:r>
              <a:rPr lang="en-US">
                <a:ea typeface="+mn-lt"/>
                <a:cs typeface="+mn-lt"/>
              </a:rPr>
              <a:t> their conclusions.</a:t>
            </a:r>
            <a:endParaRPr lang="en-US"/>
          </a:p>
          <a:p>
            <a:endParaRPr lang="en-US"/>
          </a:p>
        </p:txBody>
      </p:sp>
      <p:sp>
        <p:nvSpPr>
          <p:cNvPr id="4" name="TextBox 3">
            <a:extLst>
              <a:ext uri="{FF2B5EF4-FFF2-40B4-BE49-F238E27FC236}">
                <a16:creationId xmlns:a16="http://schemas.microsoft.com/office/drawing/2014/main" id="{B2E6D1C3-451D-7DBA-6B75-AAB017BCF8E7}"/>
              </a:ext>
            </a:extLst>
          </p:cNvPr>
          <p:cNvSpPr txBox="1"/>
          <p:nvPr/>
        </p:nvSpPr>
        <p:spPr>
          <a:xfrm>
            <a:off x="1258748" y="1700031"/>
            <a:ext cx="12037670" cy="1384995"/>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p>
            <a:pPr defTabSz="1371600">
              <a:defRPr/>
            </a:pPr>
            <a:r>
              <a:rPr lang="en-US" sz="2700">
                <a:solidFill>
                  <a:prstClr val="black"/>
                </a:solidFill>
                <a:latin typeface="Aptos"/>
              </a:rPr>
              <a:t>The toolkit provides shared language, data, and processes to support local discernment </a:t>
            </a:r>
            <a:r>
              <a:rPr sz="2700">
                <a:solidFill>
                  <a:prstClr val="black"/>
                </a:solidFill>
                <a:latin typeface="Aptos"/>
                <a:ea typeface="Aptos"/>
                <a:cs typeface="Aptos"/>
              </a:rPr>
              <a:t>​</a:t>
            </a:r>
            <a:r>
              <a:rPr lang="en-US" sz="2700">
                <a:solidFill>
                  <a:prstClr val="black"/>
                </a:solidFill>
                <a:latin typeface="Aptos"/>
                <a:ea typeface="Aptos"/>
                <a:cs typeface="Aptos"/>
              </a:rPr>
              <a:t>and enable a diocesan-wide synthesis</a:t>
            </a:r>
            <a:endParaRPr lang="en-US" sz="2700">
              <a:solidFill>
                <a:prstClr val="black"/>
              </a:solidFill>
              <a:latin typeface="Aptos" panose="020B0004020202020204"/>
            </a:endParaRPr>
          </a:p>
          <a:p>
            <a:pPr algn="ctr" defTabSz="1371600">
              <a:defRPr/>
            </a:pPr>
            <a:endParaRPr lang="en-US" sz="2700">
              <a:solidFill>
                <a:prstClr val="black"/>
              </a:solidFill>
              <a:latin typeface="Aptos" panose="020B0004020202020204"/>
            </a:endParaRPr>
          </a:p>
        </p:txBody>
      </p:sp>
      <p:sp>
        <p:nvSpPr>
          <p:cNvPr id="6" name="Oval 5">
            <a:extLst>
              <a:ext uri="{FF2B5EF4-FFF2-40B4-BE49-F238E27FC236}">
                <a16:creationId xmlns:a16="http://schemas.microsoft.com/office/drawing/2014/main" id="{A52ABD64-1DA7-5568-0600-B5831D4C634F}"/>
              </a:ext>
            </a:extLst>
          </p:cNvPr>
          <p:cNvSpPr/>
          <p:nvPr/>
        </p:nvSpPr>
        <p:spPr>
          <a:xfrm>
            <a:off x="1371600" y="4991100"/>
            <a:ext cx="6629400" cy="781665"/>
          </a:xfrm>
          <a:prstGeom prst="ellipse">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GB" sz="2700">
              <a:solidFill>
                <a:prstClr val="black"/>
              </a:solidFill>
              <a:latin typeface="Aptos" panose="020B0004020202020204"/>
            </a:endParaRPr>
          </a:p>
        </p:txBody>
      </p:sp>
      <p:sp>
        <p:nvSpPr>
          <p:cNvPr id="7" name="Oval 6">
            <a:extLst>
              <a:ext uri="{FF2B5EF4-FFF2-40B4-BE49-F238E27FC236}">
                <a16:creationId xmlns:a16="http://schemas.microsoft.com/office/drawing/2014/main" id="{D5209913-8F03-41EA-CD9B-F9CA6269CB96}"/>
              </a:ext>
            </a:extLst>
          </p:cNvPr>
          <p:cNvSpPr/>
          <p:nvPr/>
        </p:nvSpPr>
        <p:spPr>
          <a:xfrm>
            <a:off x="381000" y="6286500"/>
            <a:ext cx="17297400" cy="2667000"/>
          </a:xfrm>
          <a:prstGeom prst="ellipse">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371600">
              <a:defRPr/>
            </a:pPr>
            <a:endParaRPr lang="en-GB" sz="2700">
              <a:solidFill>
                <a:prstClr val="black"/>
              </a:solidFill>
              <a:latin typeface="Aptos" panose="020B0004020202020204"/>
            </a:endParaRPr>
          </a:p>
        </p:txBody>
      </p:sp>
    </p:spTree>
    <p:extLst>
      <p:ext uri="{BB962C8B-B14F-4D97-AF65-F5344CB8AC3E}">
        <p14:creationId xmlns:p14="http://schemas.microsoft.com/office/powerpoint/2010/main" val="3816919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69469E-BCA5-B74D-9AAD-4BF2278F787C}"/>
              </a:ext>
            </a:extLst>
          </p:cNvPr>
          <p:cNvSpPr>
            <a:spLocks noGrp="1"/>
          </p:cNvSpPr>
          <p:nvPr>
            <p:ph idx="1"/>
          </p:nvPr>
        </p:nvSpPr>
        <p:spPr>
          <a:xfrm>
            <a:off x="685800" y="3924300"/>
            <a:ext cx="16230600" cy="4525963"/>
          </a:xfrm>
        </p:spPr>
        <p:txBody>
          <a:bodyPr>
            <a:normAutofit fontScale="92500" lnSpcReduction="20000"/>
          </a:bodyPr>
          <a:lstStyle/>
          <a:p>
            <a:r>
              <a:rPr lang="en-GB" sz="5400"/>
              <a:t>“To be baptised Christian is to have a vocation to build the Kingdom of God here and now. The focus must be mission. Not buildings, not structures, but mission. Buildings and structures serve mission, not the other way around.” </a:t>
            </a:r>
          </a:p>
          <a:p>
            <a:pPr marL="0" indent="0" algn="r">
              <a:buNone/>
            </a:pPr>
            <a:r>
              <a:rPr lang="en-GB" sz="3000" i="1"/>
              <a:t>Bishop Stephen Wright</a:t>
            </a:r>
          </a:p>
          <a:p>
            <a:pPr marL="0" indent="0" algn="r">
              <a:buNone/>
            </a:pPr>
            <a:r>
              <a:rPr lang="en-GB" sz="3000" i="1"/>
              <a:t>Pastoral letter 2</a:t>
            </a:r>
            <a:r>
              <a:rPr lang="en-GB" sz="3000" i="1" baseline="30000"/>
              <a:t>nd</a:t>
            </a:r>
            <a:r>
              <a:rPr lang="en-GB" sz="3000" i="1"/>
              <a:t> Sunday of Lent 2025</a:t>
            </a:r>
          </a:p>
          <a:p>
            <a:pPr marL="0" indent="0">
              <a:buNone/>
            </a:pPr>
            <a:r>
              <a:rPr lang="en-GB" sz="5400"/>
              <a:t>  </a:t>
            </a:r>
          </a:p>
        </p:txBody>
      </p:sp>
      <p:sp>
        <p:nvSpPr>
          <p:cNvPr id="3" name="Title 2">
            <a:extLst>
              <a:ext uri="{FF2B5EF4-FFF2-40B4-BE49-F238E27FC236}">
                <a16:creationId xmlns:a16="http://schemas.microsoft.com/office/drawing/2014/main" id="{B1BEB3EE-12FB-A029-8BA3-6D917124FC99}"/>
              </a:ext>
            </a:extLst>
          </p:cNvPr>
          <p:cNvSpPr>
            <a:spLocks noGrp="1"/>
          </p:cNvSpPr>
          <p:nvPr>
            <p:ph type="title"/>
          </p:nvPr>
        </p:nvSpPr>
        <p:spPr>
          <a:xfrm>
            <a:off x="876300" y="1265237"/>
            <a:ext cx="15849600" cy="1143000"/>
          </a:xfrm>
        </p:spPr>
        <p:txBody>
          <a:bodyPr>
            <a:normAutofit/>
          </a:bodyPr>
          <a:lstStyle/>
          <a:p>
            <a:r>
              <a:rPr lang="en-GB" sz="6600" noProof="0"/>
              <a:t>Mission First</a:t>
            </a:r>
          </a:p>
        </p:txBody>
      </p:sp>
      <p:grpSp>
        <p:nvGrpSpPr>
          <p:cNvPr id="4" name="Group 8">
            <a:extLst>
              <a:ext uri="{FF2B5EF4-FFF2-40B4-BE49-F238E27FC236}">
                <a16:creationId xmlns:a16="http://schemas.microsoft.com/office/drawing/2014/main" id="{AE33B059-A67B-3EDC-77AD-D4D39AA8B460}"/>
              </a:ext>
            </a:extLst>
          </p:cNvPr>
          <p:cNvGrpSpPr/>
          <p:nvPr/>
        </p:nvGrpSpPr>
        <p:grpSpPr>
          <a:xfrm>
            <a:off x="2819400" y="-145046"/>
            <a:ext cx="4019674" cy="4092206"/>
            <a:chOff x="0" y="0"/>
            <a:chExt cx="8844915" cy="9090914"/>
          </a:xfrm>
        </p:grpSpPr>
        <p:sp>
          <p:nvSpPr>
            <p:cNvPr id="5" name="Freeform 9">
              <a:extLst>
                <a:ext uri="{FF2B5EF4-FFF2-40B4-BE49-F238E27FC236}">
                  <a16:creationId xmlns:a16="http://schemas.microsoft.com/office/drawing/2014/main" id="{8879CB63-ADCE-CB9A-31FF-A54FC9B30484}"/>
                </a:ext>
              </a:extLst>
            </p:cNvPr>
            <p:cNvSpPr/>
            <p:nvPr/>
          </p:nvSpPr>
          <p:spPr>
            <a:xfrm>
              <a:off x="0" y="0"/>
              <a:ext cx="8844915" cy="9090914"/>
            </a:xfrm>
            <a:custGeom>
              <a:avLst/>
              <a:gdLst/>
              <a:ahLst/>
              <a:cxnLst/>
              <a:rect l="l" t="t" r="r" b="b"/>
              <a:pathLst>
                <a:path w="8844915" h="9090914">
                  <a:moveTo>
                    <a:pt x="0" y="0"/>
                  </a:moveTo>
                  <a:lnTo>
                    <a:pt x="8844915" y="0"/>
                  </a:lnTo>
                  <a:lnTo>
                    <a:pt x="8844915" y="9090914"/>
                  </a:lnTo>
                  <a:lnTo>
                    <a:pt x="0" y="9090914"/>
                  </a:lnTo>
                  <a:lnTo>
                    <a:pt x="0" y="0"/>
                  </a:lnTo>
                  <a:close/>
                </a:path>
              </a:pathLst>
            </a:custGeom>
            <a:blipFill>
              <a:blip r:embed="rId3"/>
              <a:stretch>
                <a:fillRect/>
              </a:stretch>
            </a:blipFill>
          </p:spPr>
          <p:txBody>
            <a:bodyPr/>
            <a:lstStyle/>
            <a:p>
              <a:endParaRPr lang="en-US" sz="1801"/>
            </a:p>
          </p:txBody>
        </p:sp>
      </p:grpSp>
    </p:spTree>
    <p:extLst>
      <p:ext uri="{BB962C8B-B14F-4D97-AF65-F5344CB8AC3E}">
        <p14:creationId xmlns:p14="http://schemas.microsoft.com/office/powerpoint/2010/main" val="4043162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EDD83-EEA4-5E01-4830-1FB4582F1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5E02B6-0B32-4F7C-C88E-09C229A70FCC}"/>
              </a:ext>
            </a:extLst>
          </p:cNvPr>
          <p:cNvSpPr>
            <a:spLocks noGrp="1"/>
          </p:cNvSpPr>
          <p:nvPr>
            <p:ph type="title"/>
          </p:nvPr>
        </p:nvSpPr>
        <p:spPr>
          <a:xfrm>
            <a:off x="1257300" y="839128"/>
            <a:ext cx="15773400" cy="1988345"/>
          </a:xfrm>
        </p:spPr>
        <p:txBody>
          <a:bodyPr>
            <a:normAutofit/>
          </a:bodyPr>
          <a:lstStyle/>
          <a:p>
            <a:r>
              <a:rPr lang="en-US" sz="6600" b="1"/>
              <a:t>Key thinking</a:t>
            </a:r>
          </a:p>
        </p:txBody>
      </p:sp>
      <p:sp>
        <p:nvSpPr>
          <p:cNvPr id="3" name="Content Placeholder 2">
            <a:extLst>
              <a:ext uri="{FF2B5EF4-FFF2-40B4-BE49-F238E27FC236}">
                <a16:creationId xmlns:a16="http://schemas.microsoft.com/office/drawing/2014/main" id="{68A2AB1A-5FFF-A9D1-AA21-BFA2FFB04E71}"/>
              </a:ext>
            </a:extLst>
          </p:cNvPr>
          <p:cNvSpPr>
            <a:spLocks noGrp="1"/>
          </p:cNvSpPr>
          <p:nvPr>
            <p:ph idx="1"/>
          </p:nvPr>
        </p:nvSpPr>
        <p:spPr>
          <a:xfrm>
            <a:off x="2445948" y="2673103"/>
            <a:ext cx="14744700" cy="6007593"/>
          </a:xfrm>
        </p:spPr>
        <p:txBody>
          <a:bodyPr vert="horz" lIns="137160" tIns="68580" rIns="137160" bIns="68580" rtlCol="0" anchor="t">
            <a:normAutofit fontScale="85000" lnSpcReduction="10000"/>
          </a:bodyPr>
          <a:lstStyle/>
          <a:p>
            <a:pPr>
              <a:lnSpc>
                <a:spcPct val="150000"/>
              </a:lnSpc>
            </a:pPr>
            <a:r>
              <a:rPr lang="en-US"/>
              <a:t>The questions are prompts to enable a process towards the template</a:t>
            </a:r>
          </a:p>
          <a:p>
            <a:pPr>
              <a:lnSpc>
                <a:spcPct val="150000"/>
              </a:lnSpc>
            </a:pPr>
            <a:r>
              <a:rPr lang="en-US"/>
              <a:t>Invite wide participation but expect a core of people to carry this (P. Council)</a:t>
            </a:r>
          </a:p>
          <a:p>
            <a:pPr>
              <a:lnSpc>
                <a:spcPct val="150000"/>
              </a:lnSpc>
            </a:pPr>
            <a:r>
              <a:rPr lang="en-US"/>
              <a:t>Know you can submit something simple</a:t>
            </a:r>
          </a:p>
          <a:p>
            <a:pPr>
              <a:lnSpc>
                <a:spcPct val="150000"/>
              </a:lnSpc>
            </a:pPr>
            <a:r>
              <a:rPr lang="en-US"/>
              <a:t>Know you are ok to say “We don’t know”</a:t>
            </a:r>
          </a:p>
          <a:p>
            <a:pPr>
              <a:lnSpc>
                <a:spcPct val="150000"/>
              </a:lnSpc>
            </a:pPr>
            <a:r>
              <a:rPr lang="en-US"/>
              <a:t>Know it is ok to identify just one or two actions</a:t>
            </a:r>
          </a:p>
          <a:p>
            <a:pPr>
              <a:lnSpc>
                <a:spcPct val="150000"/>
              </a:lnSpc>
            </a:pPr>
            <a:r>
              <a:rPr lang="en-US"/>
              <a:t>Know you are not expected to solve structural diocesan challenges</a:t>
            </a:r>
          </a:p>
          <a:p>
            <a:pPr>
              <a:lnSpc>
                <a:spcPct val="150000"/>
              </a:lnSpc>
            </a:pPr>
            <a:r>
              <a:rPr lang="en-US"/>
              <a:t>This is a real Lenten challenge! Try and stay focused on Christ and focused on what your community can change </a:t>
            </a:r>
            <a:r>
              <a:rPr lang="en-US" err="1"/>
              <a:t>e.g</a:t>
            </a:r>
            <a:r>
              <a:rPr lang="en-US"/>
              <a:t> keep away from universal Church challenges</a:t>
            </a:r>
          </a:p>
          <a:p>
            <a:pPr>
              <a:lnSpc>
                <a:spcPct val="150000"/>
              </a:lnSpc>
            </a:pPr>
            <a:r>
              <a:rPr lang="en-US"/>
              <a:t>Pray!</a:t>
            </a:r>
          </a:p>
        </p:txBody>
      </p:sp>
      <p:pic>
        <p:nvPicPr>
          <p:cNvPr id="5" name="Picture 4" descr="A red and black cross with a circle&#10;&#10;AI-generated content may be incorrect.">
            <a:extLst>
              <a:ext uri="{FF2B5EF4-FFF2-40B4-BE49-F238E27FC236}">
                <a16:creationId xmlns:a16="http://schemas.microsoft.com/office/drawing/2014/main" id="{A150DDCA-01C5-32BA-7795-5BC0D5CE53E3}"/>
              </a:ext>
            </a:extLst>
          </p:cNvPr>
          <p:cNvPicPr>
            <a:picLocks noChangeAspect="1"/>
          </p:cNvPicPr>
          <p:nvPr/>
        </p:nvPicPr>
        <p:blipFill>
          <a:blip r:embed="rId2">
            <a:alphaModFix amt="8000"/>
          </a:blip>
          <a:stretch>
            <a:fillRect/>
          </a:stretch>
        </p:blipFill>
        <p:spPr>
          <a:xfrm>
            <a:off x="13106400" y="5676900"/>
            <a:ext cx="4267200" cy="4267200"/>
          </a:xfrm>
          <a:prstGeom prst="rect">
            <a:avLst/>
          </a:prstGeom>
        </p:spPr>
      </p:pic>
      <p:sp>
        <p:nvSpPr>
          <p:cNvPr id="4" name="Freeform 6">
            <a:extLst>
              <a:ext uri="{FF2B5EF4-FFF2-40B4-BE49-F238E27FC236}">
                <a16:creationId xmlns:a16="http://schemas.microsoft.com/office/drawing/2014/main" id="{350E2F61-3E83-BE22-99D7-75099720A3BB}"/>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801"/>
          </a:p>
        </p:txBody>
      </p:sp>
    </p:spTree>
    <p:extLst>
      <p:ext uri="{BB962C8B-B14F-4D97-AF65-F5344CB8AC3E}">
        <p14:creationId xmlns:p14="http://schemas.microsoft.com/office/powerpoint/2010/main" val="1762317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27902" y="707425"/>
            <a:ext cx="15488375" cy="2208955"/>
            <a:chOff x="0" y="0"/>
            <a:chExt cx="20651164" cy="2945275"/>
          </a:xfrm>
        </p:grpSpPr>
        <p:sp>
          <p:nvSpPr>
            <p:cNvPr id="3" name="Freeform 3"/>
            <p:cNvSpPr/>
            <p:nvPr/>
          </p:nvSpPr>
          <p:spPr>
            <a:xfrm>
              <a:off x="0" y="0"/>
              <a:ext cx="20651166" cy="2945268"/>
            </a:xfrm>
            <a:custGeom>
              <a:avLst/>
              <a:gdLst/>
              <a:ahLst/>
              <a:cxnLst/>
              <a:rect l="l" t="t" r="r" b="b"/>
              <a:pathLst>
                <a:path w="20651166" h="2945268">
                  <a:moveTo>
                    <a:pt x="0" y="0"/>
                  </a:moveTo>
                  <a:lnTo>
                    <a:pt x="20651166" y="0"/>
                  </a:lnTo>
                  <a:lnTo>
                    <a:pt x="20651166" y="2945268"/>
                  </a:lnTo>
                  <a:lnTo>
                    <a:pt x="0" y="2945268"/>
                  </a:lnTo>
                  <a:close/>
                </a:path>
              </a:pathLst>
            </a:custGeom>
            <a:blipFill>
              <a:blip r:embed="rId3">
                <a:alphaModFix amt="0"/>
              </a:blip>
              <a:stretch>
                <a:fillRect t="-72605" r="11378" b="-69546"/>
              </a:stretch>
            </a:blipFill>
          </p:spPr>
          <p:txBody>
            <a:bodyPr/>
            <a:lstStyle/>
            <a:p>
              <a:endParaRPr lang="en-US" sz="1801"/>
            </a:p>
          </p:txBody>
        </p:sp>
        <p:sp>
          <p:nvSpPr>
            <p:cNvPr id="4" name="TextBox 4"/>
            <p:cNvSpPr txBox="1"/>
            <p:nvPr/>
          </p:nvSpPr>
          <p:spPr>
            <a:xfrm>
              <a:off x="0" y="38100"/>
              <a:ext cx="20651164" cy="2907175"/>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Mission and Stewardship Discernment:</a:t>
              </a:r>
            </a:p>
            <a:p>
              <a:pPr>
                <a:lnSpc>
                  <a:spcPts val="7018"/>
                </a:lnSpc>
              </a:pPr>
              <a:r>
                <a:rPr lang="en-US" sz="6500">
                  <a:solidFill>
                    <a:srgbClr val="991B1E"/>
                  </a:solidFill>
                  <a:latin typeface="Arimo"/>
                  <a:ea typeface="Arimo"/>
                  <a:cs typeface="Arimo"/>
                  <a:sym typeface="Arimo"/>
                </a:rPr>
                <a:t>Mission – What are we called to do?</a:t>
              </a:r>
            </a:p>
          </p:txBody>
        </p:sp>
      </p:grpSp>
      <p:sp>
        <p:nvSpPr>
          <p:cNvPr id="5" name="TextBox 5"/>
          <p:cNvSpPr txBox="1"/>
          <p:nvPr/>
        </p:nvSpPr>
        <p:spPr>
          <a:xfrm>
            <a:off x="2327909" y="3317268"/>
            <a:ext cx="14931404" cy="6463308"/>
          </a:xfrm>
          <a:prstGeom prst="rect">
            <a:avLst/>
          </a:prstGeom>
        </p:spPr>
        <p:txBody>
          <a:bodyPr lIns="0" tIns="0" rIns="0" bIns="0" rtlCol="0" anchor="t">
            <a:spAutoFit/>
          </a:bodyPr>
          <a:lstStyle/>
          <a:p>
            <a:pPr>
              <a:lnSpc>
                <a:spcPts val="4196"/>
              </a:lnSpc>
            </a:pPr>
            <a:r>
              <a:rPr lang="en-US" sz="3885" b="1">
                <a:solidFill>
                  <a:srgbClr val="000000"/>
                </a:solidFill>
                <a:latin typeface="Univers Bold"/>
                <a:ea typeface="Univers Bold"/>
                <a:cs typeface="Univers Bold"/>
                <a:sym typeface="Univers Bold"/>
              </a:rPr>
              <a:t>Parishes are asked to reflect on 4 essential tasks:</a:t>
            </a:r>
          </a:p>
          <a:p>
            <a:pPr>
              <a:lnSpc>
                <a:spcPts val="4196"/>
              </a:lnSpc>
            </a:pPr>
            <a:endParaRPr lang="en-US" sz="3885" b="1">
              <a:solidFill>
                <a:srgbClr val="000000"/>
              </a:solidFill>
              <a:latin typeface="Univers Bold"/>
              <a:ea typeface="Univers Bold"/>
              <a:cs typeface="Univers Bold"/>
              <a:sym typeface="Univers Bold"/>
            </a:endParaRPr>
          </a:p>
          <a:p>
            <a:pPr marL="703044" lvl="1" indent="-351525">
              <a:lnSpc>
                <a:spcPts val="4196"/>
              </a:lnSpc>
              <a:buAutoNum type="arabicPeriod"/>
            </a:pPr>
            <a:r>
              <a:rPr lang="en-US" sz="3885" b="1">
                <a:solidFill>
                  <a:srgbClr val="991B1E"/>
                </a:solidFill>
                <a:latin typeface="Univers Bold"/>
                <a:ea typeface="Univers Bold"/>
                <a:cs typeface="Univers Bold"/>
                <a:sym typeface="Univers Bold"/>
              </a:rPr>
              <a:t>WORSHIP:</a:t>
            </a:r>
            <a:r>
              <a:rPr lang="en-US" sz="3885" b="1">
                <a:solidFill>
                  <a:srgbClr val="000000"/>
                </a:solidFill>
                <a:latin typeface="Univers Bold"/>
                <a:ea typeface="Univers Bold"/>
                <a:cs typeface="Univers Bold"/>
                <a:sym typeface="Univers Bold"/>
              </a:rPr>
              <a:t>  </a:t>
            </a:r>
            <a:r>
              <a:rPr lang="en-US" sz="3885">
                <a:solidFill>
                  <a:srgbClr val="000000"/>
                </a:solidFill>
                <a:latin typeface="Univers Light"/>
                <a:ea typeface="Univers Light"/>
                <a:cs typeface="Univers Light"/>
                <a:sym typeface="Univers Light"/>
              </a:rPr>
              <a:t>Celebrating the sacraments as places of encounter</a:t>
            </a:r>
          </a:p>
          <a:p>
            <a:pPr marL="703044" lvl="1" indent="-351525">
              <a:lnSpc>
                <a:spcPts val="4196"/>
              </a:lnSpc>
              <a:buAutoNum type="arabicPeriod"/>
            </a:pPr>
            <a:r>
              <a:rPr lang="en-US" sz="3885" b="1">
                <a:solidFill>
                  <a:srgbClr val="991B1E"/>
                </a:solidFill>
                <a:latin typeface="Univers Bold"/>
                <a:ea typeface="Univers Bold"/>
                <a:cs typeface="Univers Bold"/>
                <a:sym typeface="Univers Bold"/>
              </a:rPr>
              <a:t>TEACH: </a:t>
            </a:r>
            <a:r>
              <a:rPr lang="en-US" sz="3885" b="1">
                <a:solidFill>
                  <a:srgbClr val="000000"/>
                </a:solidFill>
                <a:latin typeface="Univers Bold"/>
                <a:ea typeface="Univers Bold"/>
                <a:cs typeface="Univers Bold"/>
                <a:sym typeface="Univers Bold"/>
              </a:rPr>
              <a:t> </a:t>
            </a:r>
            <a:r>
              <a:rPr lang="en-US" sz="3885">
                <a:solidFill>
                  <a:srgbClr val="000000"/>
                </a:solidFill>
                <a:latin typeface="Univers Light"/>
                <a:ea typeface="Univers Light"/>
                <a:cs typeface="Univers Light"/>
                <a:sym typeface="Univers Light"/>
              </a:rPr>
              <a:t>Handing on the faith</a:t>
            </a:r>
          </a:p>
          <a:p>
            <a:pPr marL="703044" lvl="1" indent="-351525">
              <a:lnSpc>
                <a:spcPts val="4196"/>
              </a:lnSpc>
              <a:buAutoNum type="arabicPeriod"/>
            </a:pPr>
            <a:r>
              <a:rPr lang="en-US" sz="3885" b="1">
                <a:solidFill>
                  <a:srgbClr val="991B1E"/>
                </a:solidFill>
                <a:latin typeface="Univers Bold"/>
                <a:ea typeface="Univers Bold"/>
                <a:cs typeface="Univers Bold"/>
                <a:sym typeface="Univers Bold"/>
              </a:rPr>
              <a:t>SERVE:</a:t>
            </a:r>
            <a:r>
              <a:rPr lang="en-US" sz="3885">
                <a:solidFill>
                  <a:srgbClr val="000000"/>
                </a:solidFill>
                <a:latin typeface="Univers Light"/>
                <a:ea typeface="Univers Light"/>
                <a:cs typeface="Univers Light"/>
                <a:sym typeface="Univers Light"/>
              </a:rPr>
              <a:t> Sharing Christ’s love in action</a:t>
            </a:r>
          </a:p>
          <a:p>
            <a:pPr marL="703044" lvl="1" indent="-351525">
              <a:lnSpc>
                <a:spcPts val="4196"/>
              </a:lnSpc>
              <a:buAutoNum type="arabicPeriod"/>
            </a:pPr>
            <a:r>
              <a:rPr lang="en-US" sz="3885" b="1">
                <a:solidFill>
                  <a:srgbClr val="991B1E"/>
                </a:solidFill>
                <a:latin typeface="Univers Bold"/>
                <a:ea typeface="Univers Bold"/>
                <a:cs typeface="Univers Bold"/>
                <a:sym typeface="Univers Bold"/>
              </a:rPr>
              <a:t>COMMUNITY:</a:t>
            </a:r>
            <a:r>
              <a:rPr lang="en-US" sz="3885" b="1">
                <a:solidFill>
                  <a:srgbClr val="000000"/>
                </a:solidFill>
                <a:latin typeface="Univers Bold"/>
                <a:ea typeface="Univers Bold"/>
                <a:cs typeface="Univers Bold"/>
                <a:sym typeface="Univers Bold"/>
              </a:rPr>
              <a:t>  </a:t>
            </a:r>
            <a:r>
              <a:rPr lang="en-US" sz="3885">
                <a:solidFill>
                  <a:srgbClr val="000000"/>
                </a:solidFill>
                <a:latin typeface="Univers Light"/>
                <a:ea typeface="Univers Light"/>
                <a:cs typeface="Univers Light"/>
                <a:sym typeface="Univers Light"/>
              </a:rPr>
              <a:t>Building a family of faith</a:t>
            </a:r>
          </a:p>
          <a:p>
            <a:pPr>
              <a:lnSpc>
                <a:spcPts val="4196"/>
              </a:lnSpc>
            </a:pPr>
            <a:endParaRPr lang="en-US" sz="3885">
              <a:solidFill>
                <a:srgbClr val="000000"/>
              </a:solidFill>
              <a:latin typeface="Univers Light"/>
              <a:ea typeface="Univers Light"/>
              <a:cs typeface="Univers Light"/>
              <a:sym typeface="Univers Light"/>
            </a:endParaRPr>
          </a:p>
          <a:p>
            <a:pPr>
              <a:lnSpc>
                <a:spcPts val="4196"/>
              </a:lnSpc>
            </a:pPr>
            <a:r>
              <a:rPr lang="en-US" sz="3885" b="1">
                <a:solidFill>
                  <a:srgbClr val="000000"/>
                </a:solidFill>
                <a:latin typeface="Univers Bold"/>
                <a:ea typeface="Univers Bold"/>
                <a:cs typeface="Univers Bold"/>
                <a:sym typeface="Univers Bold"/>
              </a:rPr>
              <a:t>In each case, listening to one another,</a:t>
            </a:r>
          </a:p>
          <a:p>
            <a:pPr>
              <a:lnSpc>
                <a:spcPts val="4196"/>
              </a:lnSpc>
            </a:pPr>
            <a:r>
              <a:rPr lang="en-US" sz="3885" b="1">
                <a:solidFill>
                  <a:srgbClr val="000000"/>
                </a:solidFill>
                <a:latin typeface="Univers Bold"/>
                <a:ea typeface="Univers Bold"/>
                <a:cs typeface="Univers Bold"/>
                <a:sym typeface="Univers Bold"/>
              </a:rPr>
              <a:t>we should consider our Mission as a parish:</a:t>
            </a:r>
          </a:p>
          <a:p>
            <a:pPr algn="just">
              <a:lnSpc>
                <a:spcPts val="4196"/>
              </a:lnSpc>
            </a:pPr>
            <a:endParaRPr lang="en-US" sz="3885" b="1">
              <a:solidFill>
                <a:srgbClr val="000000"/>
              </a:solidFill>
              <a:latin typeface="Univers Bold"/>
              <a:ea typeface="Univers Bold"/>
              <a:cs typeface="Univers Bold"/>
              <a:sym typeface="Univers Bold"/>
            </a:endParaRPr>
          </a:p>
          <a:p>
            <a:pPr marL="703044" lvl="1" indent="-351525">
              <a:lnSpc>
                <a:spcPts val="4196"/>
              </a:lnSpc>
              <a:buFont typeface="Arial"/>
              <a:buChar char="•"/>
            </a:pPr>
            <a:r>
              <a:rPr lang="en-US" sz="3885">
                <a:solidFill>
                  <a:srgbClr val="000000"/>
                </a:solidFill>
                <a:latin typeface="Univers Light"/>
                <a:ea typeface="Univers Light"/>
                <a:cs typeface="Univers Light"/>
                <a:sym typeface="Univers Light"/>
              </a:rPr>
              <a:t>What is going well?</a:t>
            </a:r>
          </a:p>
          <a:p>
            <a:pPr marL="703044" lvl="1" indent="-351525">
              <a:lnSpc>
                <a:spcPts val="4196"/>
              </a:lnSpc>
              <a:buFont typeface="Arial"/>
              <a:buChar char="•"/>
            </a:pPr>
            <a:r>
              <a:rPr lang="en-US" sz="3885">
                <a:solidFill>
                  <a:srgbClr val="000000"/>
                </a:solidFill>
                <a:latin typeface="Univers Light"/>
                <a:ea typeface="Univers Light"/>
                <a:cs typeface="Univers Light"/>
                <a:sym typeface="Univers Light"/>
              </a:rPr>
              <a:t>Where are the challenges?</a:t>
            </a: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Freeform 7"/>
          <p:cNvSpPr/>
          <p:nvPr/>
        </p:nvSpPr>
        <p:spPr>
          <a:xfrm>
            <a:off x="12957721" y="5801855"/>
            <a:ext cx="4767920" cy="3176628"/>
          </a:xfrm>
          <a:custGeom>
            <a:avLst/>
            <a:gdLst/>
            <a:ahLst/>
            <a:cxnLst/>
            <a:rect l="l" t="t" r="r" b="b"/>
            <a:pathLst>
              <a:path w="4767920" h="3176627">
                <a:moveTo>
                  <a:pt x="0" y="0"/>
                </a:moveTo>
                <a:lnTo>
                  <a:pt x="4767920" y="0"/>
                </a:lnTo>
                <a:lnTo>
                  <a:pt x="4767920" y="3176627"/>
                </a:lnTo>
                <a:lnTo>
                  <a:pt x="0" y="3176627"/>
                </a:lnTo>
                <a:lnTo>
                  <a:pt x="0" y="0"/>
                </a:lnTo>
                <a:close/>
              </a:path>
            </a:pathLst>
          </a:custGeom>
          <a:blipFill>
            <a:blip r:embed="rId6"/>
            <a:stretch>
              <a:fillRect/>
            </a:stretch>
          </a:blipFill>
        </p:spPr>
        <p:txBody>
          <a:bodyPr/>
          <a:lstStyle/>
          <a:p>
            <a:endParaRPr lang="en-US" sz="1801"/>
          </a:p>
        </p:txBody>
      </p:sp>
      <p:sp>
        <p:nvSpPr>
          <p:cNvPr id="11" name="Slide Number Placeholder 10">
            <a:extLst>
              <a:ext uri="{FF2B5EF4-FFF2-40B4-BE49-F238E27FC236}">
                <a16:creationId xmlns:a16="http://schemas.microsoft.com/office/drawing/2014/main" id="{342B0A79-CD1C-0A9C-0C80-C2FCF7ADB85B}"/>
              </a:ext>
            </a:extLst>
          </p:cNvPr>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5909" y="8"/>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38100"/>
              <a:ext cx="18301348" cy="2817070"/>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Our Mission: To Worship</a:t>
              </a:r>
            </a:p>
          </p:txBody>
        </p:sp>
      </p:grpSp>
      <p:sp>
        <p:nvSpPr>
          <p:cNvPr id="5" name="TextBox 5"/>
          <p:cNvSpPr txBox="1"/>
          <p:nvPr/>
        </p:nvSpPr>
        <p:spPr>
          <a:xfrm>
            <a:off x="3054711" y="2443163"/>
            <a:ext cx="12828395" cy="5198090"/>
          </a:xfrm>
          <a:prstGeom prst="rect">
            <a:avLst/>
          </a:prstGeom>
        </p:spPr>
        <p:txBody>
          <a:bodyPr lIns="0" tIns="0" rIns="0" bIns="0" rtlCol="0" anchor="t">
            <a:spAutoFit/>
          </a:bodyPr>
          <a:lstStyle/>
          <a:p>
            <a:pPr algn="ctr">
              <a:lnSpc>
                <a:spcPts val="6481"/>
              </a:lnSpc>
            </a:pPr>
            <a:r>
              <a:rPr lang="en-US" sz="5403" b="1">
                <a:solidFill>
                  <a:srgbClr val="991B1E"/>
                </a:solidFill>
                <a:latin typeface="Univers Bold"/>
                <a:ea typeface="Univers Bold"/>
                <a:cs typeface="Univers Bold"/>
                <a:sym typeface="Univers Bold"/>
              </a:rPr>
              <a:t>Celebrating the Sacraments </a:t>
            </a:r>
          </a:p>
          <a:p>
            <a:pPr algn="ctr">
              <a:lnSpc>
                <a:spcPts val="6481"/>
              </a:lnSpc>
            </a:pPr>
            <a:r>
              <a:rPr lang="en-US" sz="5403" b="1">
                <a:solidFill>
                  <a:srgbClr val="991B1E"/>
                </a:solidFill>
                <a:latin typeface="Univers Bold"/>
                <a:ea typeface="Univers Bold"/>
                <a:cs typeface="Univers Bold"/>
                <a:sym typeface="Univers Bold"/>
              </a:rPr>
              <a:t>as places of encounter</a:t>
            </a:r>
          </a:p>
          <a:p>
            <a:pPr algn="ctr">
              <a:lnSpc>
                <a:spcPts val="6481"/>
              </a:lnSpc>
            </a:pPr>
            <a:endParaRPr lang="en-US" sz="5403" b="1">
              <a:solidFill>
                <a:srgbClr val="991B1E"/>
              </a:solidFill>
              <a:latin typeface="Univers Bold"/>
              <a:ea typeface="Univers Bold"/>
              <a:cs typeface="Univers Bold"/>
              <a:sym typeface="Univers Bold"/>
            </a:endParaRPr>
          </a:p>
          <a:p>
            <a:pPr algn="ctr">
              <a:lnSpc>
                <a:spcPts val="5040"/>
              </a:lnSpc>
            </a:pPr>
            <a:r>
              <a:rPr lang="en-US" sz="4200" i="1">
                <a:solidFill>
                  <a:srgbClr val="000000"/>
                </a:solidFill>
                <a:latin typeface="Univers Light Italics"/>
                <a:ea typeface="Univers Light Italics"/>
                <a:cs typeface="Univers Light Italics"/>
                <a:sym typeface="Univers Light Italics"/>
              </a:rPr>
              <a:t>What is going well?</a:t>
            </a:r>
          </a:p>
          <a:p>
            <a:pPr algn="ctr">
              <a:lnSpc>
                <a:spcPts val="5040"/>
              </a:lnSpc>
            </a:pPr>
            <a:endParaRPr lang="en-US" sz="4200" i="1">
              <a:solidFill>
                <a:srgbClr val="000000"/>
              </a:solidFill>
              <a:latin typeface="Univers Light Italics"/>
              <a:ea typeface="Univers Light Italics"/>
              <a:cs typeface="Univers Light Italics"/>
              <a:sym typeface="Univers Light Italics"/>
            </a:endParaRPr>
          </a:p>
          <a:p>
            <a:pPr algn="ctr">
              <a:lnSpc>
                <a:spcPts val="5040"/>
              </a:lnSpc>
            </a:pPr>
            <a:r>
              <a:rPr lang="en-US" sz="4200" i="1">
                <a:solidFill>
                  <a:srgbClr val="000000"/>
                </a:solidFill>
                <a:latin typeface="Univers Light Italics"/>
                <a:ea typeface="Univers Light Italics"/>
                <a:cs typeface="Univers Light Italics"/>
                <a:sym typeface="Univers Light Italics"/>
              </a:rPr>
              <a:t>What are the challenges?</a:t>
            </a:r>
          </a:p>
          <a:p>
            <a:pPr>
              <a:lnSpc>
                <a:spcPts val="6481"/>
              </a:lnSpc>
            </a:pPr>
            <a:endParaRPr lang="en-US" sz="4200" i="1">
              <a:solidFill>
                <a:srgbClr val="000000"/>
              </a:solidFill>
              <a:latin typeface="Univers Light Italics"/>
              <a:ea typeface="Univers Light Italics"/>
              <a:cs typeface="Univers Light Italics"/>
              <a:sym typeface="Univers Light Italics"/>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grpSp>
        <p:nvGrpSpPr>
          <p:cNvPr id="7" name="Group 7"/>
          <p:cNvGrpSpPr/>
          <p:nvPr/>
        </p:nvGrpSpPr>
        <p:grpSpPr>
          <a:xfrm>
            <a:off x="2605900" y="7538585"/>
            <a:ext cx="13020267" cy="1548806"/>
            <a:chOff x="0" y="0"/>
            <a:chExt cx="17360356" cy="2065068"/>
          </a:xfrm>
        </p:grpSpPr>
        <p:grpSp>
          <p:nvGrpSpPr>
            <p:cNvPr id="8" name="Group 8"/>
            <p:cNvGrpSpPr/>
            <p:nvPr/>
          </p:nvGrpSpPr>
          <p:grpSpPr>
            <a:xfrm>
              <a:off x="0" y="0"/>
              <a:ext cx="17360356" cy="2065068"/>
              <a:chOff x="0" y="0"/>
              <a:chExt cx="3429206" cy="407915"/>
            </a:xfrm>
          </p:grpSpPr>
          <p:sp>
            <p:nvSpPr>
              <p:cNvPr id="9" name="Freeform 9"/>
              <p:cNvSpPr/>
              <p:nvPr/>
            </p:nvSpPr>
            <p:spPr>
              <a:xfrm>
                <a:off x="0" y="0"/>
                <a:ext cx="3429206" cy="407915"/>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endParaRPr lang="en-US" sz="1801"/>
              </a:p>
            </p:txBody>
          </p:sp>
          <p:sp>
            <p:nvSpPr>
              <p:cNvPr id="10" name="TextBox 10"/>
              <p:cNvSpPr txBox="1"/>
              <p:nvPr/>
            </p:nvSpPr>
            <p:spPr>
              <a:xfrm>
                <a:off x="0" y="-38100"/>
                <a:ext cx="3429206" cy="446015"/>
              </a:xfrm>
              <a:prstGeom prst="rect">
                <a:avLst/>
              </a:prstGeom>
            </p:spPr>
            <p:txBody>
              <a:bodyPr lIns="50800" tIns="50800" rIns="50800" bIns="50800" rtlCol="0" anchor="ctr"/>
              <a:lstStyle/>
              <a:p>
                <a:pPr algn="ctr">
                  <a:lnSpc>
                    <a:spcPts val="2160"/>
                  </a:lnSpc>
                </a:pPr>
                <a:endParaRPr sz="1801"/>
              </a:p>
            </p:txBody>
          </p:sp>
        </p:grpSp>
        <p:sp>
          <p:nvSpPr>
            <p:cNvPr id="11" name="TextBox 11"/>
            <p:cNvSpPr txBox="1"/>
            <p:nvPr/>
          </p:nvSpPr>
          <p:spPr>
            <a:xfrm>
              <a:off x="422071" y="337087"/>
              <a:ext cx="16590800" cy="1265300"/>
            </a:xfrm>
            <a:prstGeom prst="rect">
              <a:avLst/>
            </a:prstGeom>
          </p:spPr>
          <p:txBody>
            <a:bodyPr lIns="0" tIns="0" rIns="0" bIns="0" rtlCol="0" anchor="t">
              <a:spAutoFit/>
            </a:bodyPr>
            <a:lstStyle/>
            <a:p>
              <a:pPr>
                <a:lnSpc>
                  <a:spcPts val="3727"/>
                </a:lnSpc>
              </a:pPr>
              <a:r>
                <a:rPr lang="en-US" sz="3451">
                  <a:solidFill>
                    <a:srgbClr val="000000"/>
                  </a:solidFill>
                  <a:latin typeface="Univers Light"/>
                  <a:ea typeface="Univers Light"/>
                  <a:cs typeface="Univers Light"/>
                  <a:sym typeface="Univers Light"/>
                </a:rPr>
                <a:t>Use the question prompts at </a:t>
              </a:r>
              <a:r>
                <a:rPr lang="en-US" sz="3451" b="1">
                  <a:solidFill>
                    <a:srgbClr val="991B1E"/>
                  </a:solidFill>
                  <a:latin typeface="Univers Bold"/>
                  <a:ea typeface="Univers Bold"/>
                  <a:cs typeface="Univers Bold"/>
                  <a:sym typeface="Univers Bold"/>
                </a:rPr>
                <a:t>Part E1</a:t>
              </a:r>
              <a:r>
                <a:rPr lang="en-US" sz="3451">
                  <a:solidFill>
                    <a:srgbClr val="000000"/>
                  </a:solidFill>
                  <a:latin typeface="Univers Light"/>
                  <a:ea typeface="Univers Light"/>
                  <a:cs typeface="Univers Light"/>
                  <a:sym typeface="Univers Light"/>
                </a:rPr>
                <a:t> of the </a:t>
              </a:r>
              <a:r>
                <a:rPr lang="en-US" sz="3451" b="1">
                  <a:solidFill>
                    <a:srgbClr val="000000"/>
                  </a:solidFill>
                  <a:latin typeface="Univers Bold"/>
                  <a:ea typeface="Univers Bold"/>
                  <a:cs typeface="Univers Bold"/>
                  <a:sym typeface="Univers Bold"/>
                </a:rPr>
                <a:t>Pastoral Strategy Mission Discernment Toolkit</a:t>
              </a:r>
              <a:r>
                <a:rPr lang="en-US" sz="3451">
                  <a:solidFill>
                    <a:srgbClr val="000000"/>
                  </a:solidFill>
                  <a:latin typeface="Univers Light"/>
                  <a:ea typeface="Univers Light"/>
                  <a:cs typeface="Univers Light"/>
                  <a:sym typeface="Univers Light"/>
                </a:rPr>
                <a:t> to help guide your conversation.</a:t>
              </a:r>
            </a:p>
          </p:txBody>
        </p:sp>
      </p:grpSp>
      <p:sp>
        <p:nvSpPr>
          <p:cNvPr id="15" name="Slide Number Placeholder 14">
            <a:extLst>
              <a:ext uri="{FF2B5EF4-FFF2-40B4-BE49-F238E27FC236}">
                <a16:creationId xmlns:a16="http://schemas.microsoft.com/office/drawing/2014/main" id="{973A0D21-B356-7135-ED61-9553D1E81943}"/>
              </a:ext>
            </a:extLst>
          </p:cNvPr>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27509" y="191432"/>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38100"/>
              <a:ext cx="18301348" cy="2817070"/>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Our Mission: To Teach</a:t>
              </a:r>
            </a:p>
          </p:txBody>
        </p:sp>
      </p:grpSp>
      <p:sp>
        <p:nvSpPr>
          <p:cNvPr id="5" name="TextBox 5"/>
          <p:cNvSpPr txBox="1"/>
          <p:nvPr/>
        </p:nvSpPr>
        <p:spPr>
          <a:xfrm>
            <a:off x="2827501" y="2721918"/>
            <a:ext cx="12828395" cy="4039567"/>
          </a:xfrm>
          <a:prstGeom prst="rect">
            <a:avLst/>
          </a:prstGeom>
        </p:spPr>
        <p:txBody>
          <a:bodyPr lIns="0" tIns="0" rIns="0" bIns="0" rtlCol="0" anchor="t">
            <a:spAutoFit/>
          </a:bodyPr>
          <a:lstStyle/>
          <a:p>
            <a:pPr algn="ctr">
              <a:lnSpc>
                <a:spcPts val="6481"/>
              </a:lnSpc>
            </a:pPr>
            <a:r>
              <a:rPr lang="en-US" sz="5403" b="1">
                <a:solidFill>
                  <a:srgbClr val="991B1E"/>
                </a:solidFill>
                <a:latin typeface="Univers Bold"/>
                <a:ea typeface="Univers Bold"/>
                <a:cs typeface="Univers Bold"/>
                <a:sym typeface="Univers Bold"/>
              </a:rPr>
              <a:t>Handing on the Faith</a:t>
            </a:r>
          </a:p>
          <a:p>
            <a:pPr algn="ctr">
              <a:lnSpc>
                <a:spcPts val="5040"/>
              </a:lnSpc>
            </a:pPr>
            <a:endParaRPr lang="en-US" sz="5403" b="1">
              <a:solidFill>
                <a:srgbClr val="991B1E"/>
              </a:solidFill>
              <a:latin typeface="Univers Bold"/>
              <a:ea typeface="Univers Bold"/>
              <a:cs typeface="Univers Bold"/>
              <a:sym typeface="Univers Bold"/>
            </a:endParaRPr>
          </a:p>
          <a:p>
            <a:pPr algn="ctr">
              <a:lnSpc>
                <a:spcPts val="5040"/>
              </a:lnSpc>
            </a:pPr>
            <a:r>
              <a:rPr lang="en-US" sz="4200" i="1">
                <a:solidFill>
                  <a:srgbClr val="000000"/>
                </a:solidFill>
                <a:latin typeface="Univers Light Italics"/>
                <a:ea typeface="Univers Light Italics"/>
                <a:cs typeface="Univers Light Italics"/>
                <a:sym typeface="Univers Light Italics"/>
              </a:rPr>
              <a:t>What is going well?</a:t>
            </a:r>
          </a:p>
          <a:p>
            <a:pPr algn="ctr">
              <a:lnSpc>
                <a:spcPts val="5040"/>
              </a:lnSpc>
            </a:pPr>
            <a:endParaRPr lang="en-US" sz="4200" i="1">
              <a:solidFill>
                <a:srgbClr val="000000"/>
              </a:solidFill>
              <a:latin typeface="Univers Light Italics"/>
              <a:ea typeface="Univers Light Italics"/>
              <a:cs typeface="Univers Light Italics"/>
              <a:sym typeface="Univers Light Italics"/>
            </a:endParaRPr>
          </a:p>
          <a:p>
            <a:pPr algn="ctr">
              <a:lnSpc>
                <a:spcPts val="5040"/>
              </a:lnSpc>
            </a:pPr>
            <a:r>
              <a:rPr lang="en-US" sz="4200" i="1">
                <a:solidFill>
                  <a:srgbClr val="000000"/>
                </a:solidFill>
                <a:latin typeface="Univers Light Italics"/>
                <a:ea typeface="Univers Light Italics"/>
                <a:cs typeface="Univers Light Italics"/>
                <a:sym typeface="Univers Light Italics"/>
              </a:rPr>
              <a:t>What are the challenges?</a:t>
            </a:r>
          </a:p>
          <a:p>
            <a:pPr>
              <a:lnSpc>
                <a:spcPts val="5040"/>
              </a:lnSpc>
            </a:pPr>
            <a:endParaRPr lang="en-US" sz="4200" i="1">
              <a:solidFill>
                <a:srgbClr val="000000"/>
              </a:solidFill>
              <a:latin typeface="Univers Light Italics"/>
              <a:ea typeface="Univers Light Italics"/>
              <a:cs typeface="Univers Light Italics"/>
              <a:sym typeface="Univers Light Italics"/>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grpSp>
        <p:nvGrpSpPr>
          <p:cNvPr id="7" name="Group 7"/>
          <p:cNvGrpSpPr/>
          <p:nvPr/>
        </p:nvGrpSpPr>
        <p:grpSpPr>
          <a:xfrm>
            <a:off x="2605900" y="7538585"/>
            <a:ext cx="13020267" cy="1548806"/>
            <a:chOff x="0" y="0"/>
            <a:chExt cx="17360356" cy="2065068"/>
          </a:xfrm>
        </p:grpSpPr>
        <p:grpSp>
          <p:nvGrpSpPr>
            <p:cNvPr id="8" name="Group 8"/>
            <p:cNvGrpSpPr/>
            <p:nvPr/>
          </p:nvGrpSpPr>
          <p:grpSpPr>
            <a:xfrm>
              <a:off x="0" y="0"/>
              <a:ext cx="17360356" cy="2065068"/>
              <a:chOff x="0" y="0"/>
              <a:chExt cx="3429206" cy="407915"/>
            </a:xfrm>
          </p:grpSpPr>
          <p:sp>
            <p:nvSpPr>
              <p:cNvPr id="9" name="Freeform 9"/>
              <p:cNvSpPr/>
              <p:nvPr/>
            </p:nvSpPr>
            <p:spPr>
              <a:xfrm>
                <a:off x="0" y="0"/>
                <a:ext cx="3429206" cy="407915"/>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endParaRPr lang="en-US" sz="1801"/>
              </a:p>
            </p:txBody>
          </p:sp>
          <p:sp>
            <p:nvSpPr>
              <p:cNvPr id="10" name="TextBox 10"/>
              <p:cNvSpPr txBox="1"/>
              <p:nvPr/>
            </p:nvSpPr>
            <p:spPr>
              <a:xfrm>
                <a:off x="0" y="-38100"/>
                <a:ext cx="3429206" cy="446015"/>
              </a:xfrm>
              <a:prstGeom prst="rect">
                <a:avLst/>
              </a:prstGeom>
            </p:spPr>
            <p:txBody>
              <a:bodyPr lIns="50800" tIns="50800" rIns="50800" bIns="50800" rtlCol="0" anchor="ctr"/>
              <a:lstStyle/>
              <a:p>
                <a:pPr algn="ctr">
                  <a:lnSpc>
                    <a:spcPts val="2160"/>
                  </a:lnSpc>
                </a:pPr>
                <a:endParaRPr sz="1801"/>
              </a:p>
            </p:txBody>
          </p:sp>
        </p:grpSp>
        <p:sp>
          <p:nvSpPr>
            <p:cNvPr id="11" name="TextBox 11"/>
            <p:cNvSpPr txBox="1"/>
            <p:nvPr/>
          </p:nvSpPr>
          <p:spPr>
            <a:xfrm>
              <a:off x="422071" y="337087"/>
              <a:ext cx="16590800" cy="1265300"/>
            </a:xfrm>
            <a:prstGeom prst="rect">
              <a:avLst/>
            </a:prstGeom>
          </p:spPr>
          <p:txBody>
            <a:bodyPr lIns="0" tIns="0" rIns="0" bIns="0" rtlCol="0" anchor="t">
              <a:spAutoFit/>
            </a:bodyPr>
            <a:lstStyle/>
            <a:p>
              <a:pPr>
                <a:lnSpc>
                  <a:spcPts val="3727"/>
                </a:lnSpc>
              </a:pPr>
              <a:r>
                <a:rPr lang="en-US" sz="3451">
                  <a:solidFill>
                    <a:srgbClr val="000000"/>
                  </a:solidFill>
                  <a:latin typeface="Univers Light"/>
                  <a:ea typeface="Univers Light"/>
                  <a:cs typeface="Univers Light"/>
                  <a:sym typeface="Univers Light"/>
                </a:rPr>
                <a:t>Use the question prompts at </a:t>
              </a:r>
              <a:r>
                <a:rPr lang="en-US" sz="3451" b="1">
                  <a:solidFill>
                    <a:srgbClr val="991B1E"/>
                  </a:solidFill>
                  <a:latin typeface="Univers Bold"/>
                  <a:ea typeface="Univers Bold"/>
                  <a:cs typeface="Univers Bold"/>
                  <a:sym typeface="Univers Bold"/>
                </a:rPr>
                <a:t>Part E2</a:t>
              </a:r>
              <a:r>
                <a:rPr lang="en-US" sz="3451">
                  <a:solidFill>
                    <a:srgbClr val="000000"/>
                  </a:solidFill>
                  <a:latin typeface="Univers Light"/>
                  <a:ea typeface="Univers Light"/>
                  <a:cs typeface="Univers Light"/>
                  <a:sym typeface="Univers Light"/>
                </a:rPr>
                <a:t> of the </a:t>
              </a:r>
              <a:r>
                <a:rPr lang="en-US" sz="3451" b="1">
                  <a:solidFill>
                    <a:srgbClr val="000000"/>
                  </a:solidFill>
                  <a:latin typeface="Univers Bold"/>
                  <a:ea typeface="Univers Bold"/>
                  <a:cs typeface="Univers Bold"/>
                  <a:sym typeface="Univers Bold"/>
                </a:rPr>
                <a:t>Pastoral Strategy Mission Discernment Toolkit</a:t>
              </a:r>
              <a:r>
                <a:rPr lang="en-US" sz="3451">
                  <a:solidFill>
                    <a:srgbClr val="000000"/>
                  </a:solidFill>
                  <a:latin typeface="Univers Light"/>
                  <a:ea typeface="Univers Light"/>
                  <a:cs typeface="Univers Light"/>
                  <a:sym typeface="Univers Light"/>
                </a:rPr>
                <a:t> to help guide your conversation.</a:t>
              </a:r>
            </a:p>
          </p:txBody>
        </p:sp>
      </p:grpSp>
      <p:sp>
        <p:nvSpPr>
          <p:cNvPr id="15" name="Slide Number Placeholder 14">
            <a:extLst>
              <a:ext uri="{FF2B5EF4-FFF2-40B4-BE49-F238E27FC236}">
                <a16:creationId xmlns:a16="http://schemas.microsoft.com/office/drawing/2014/main" id="{58B55710-A6C4-2418-1BAD-DC6C825D8D1E}"/>
              </a:ext>
            </a:extLst>
          </p:cNvPr>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42356" y="280328"/>
            <a:ext cx="13651693" cy="2141379"/>
            <a:chOff x="0" y="0"/>
            <a:chExt cx="18202256" cy="2855170"/>
          </a:xfrm>
        </p:grpSpPr>
        <p:sp>
          <p:nvSpPr>
            <p:cNvPr id="3" name="Freeform 3"/>
            <p:cNvSpPr/>
            <p:nvPr/>
          </p:nvSpPr>
          <p:spPr>
            <a:xfrm>
              <a:off x="0" y="0"/>
              <a:ext cx="18202258" cy="2855164"/>
            </a:xfrm>
            <a:custGeom>
              <a:avLst/>
              <a:gdLst/>
              <a:ahLst/>
              <a:cxnLst/>
              <a:rect l="l" t="t" r="r" b="b"/>
              <a:pathLst>
                <a:path w="18202258" h="2855164">
                  <a:moveTo>
                    <a:pt x="0" y="0"/>
                  </a:moveTo>
                  <a:lnTo>
                    <a:pt x="18202258" y="0"/>
                  </a:lnTo>
                  <a:lnTo>
                    <a:pt x="18202258" y="2855164"/>
                  </a:lnTo>
                  <a:lnTo>
                    <a:pt x="0" y="2855164"/>
                  </a:lnTo>
                  <a:close/>
                </a:path>
              </a:pathLst>
            </a:custGeom>
            <a:blipFill>
              <a:blip r:embed="rId3">
                <a:alphaModFix amt="0"/>
              </a:blip>
              <a:stretch>
                <a:fillRect t="-74897" r="-544" b="-74897"/>
              </a:stretch>
            </a:blipFill>
          </p:spPr>
          <p:txBody>
            <a:bodyPr/>
            <a:lstStyle/>
            <a:p>
              <a:endParaRPr lang="en-US" sz="1801"/>
            </a:p>
          </p:txBody>
        </p:sp>
        <p:sp>
          <p:nvSpPr>
            <p:cNvPr id="4" name="TextBox 4"/>
            <p:cNvSpPr txBox="1"/>
            <p:nvPr/>
          </p:nvSpPr>
          <p:spPr>
            <a:xfrm>
              <a:off x="0" y="47625"/>
              <a:ext cx="18202256" cy="2807545"/>
            </a:xfrm>
            <a:prstGeom prst="rect">
              <a:avLst/>
            </a:prstGeom>
          </p:spPr>
          <p:txBody>
            <a:bodyPr lIns="0" tIns="0" rIns="0" bIns="0" rtlCol="0" anchor="ctr"/>
            <a:lstStyle/>
            <a:p>
              <a:pPr>
                <a:lnSpc>
                  <a:spcPts val="6479"/>
                </a:lnSpc>
              </a:pPr>
              <a:r>
                <a:rPr lang="en-US" sz="6000" b="1">
                  <a:solidFill>
                    <a:srgbClr val="000000"/>
                  </a:solidFill>
                  <a:latin typeface="Arimo Bold"/>
                  <a:ea typeface="Arimo Bold"/>
                  <a:cs typeface="Arimo Bold"/>
                  <a:sym typeface="Arimo Bold"/>
                </a:rPr>
                <a:t>Our Mission: To Serve</a:t>
              </a:r>
            </a:p>
          </p:txBody>
        </p:sp>
      </p:grpSp>
      <p:sp>
        <p:nvSpPr>
          <p:cNvPr id="5" name="TextBox 5"/>
          <p:cNvSpPr txBox="1"/>
          <p:nvPr/>
        </p:nvSpPr>
        <p:spPr>
          <a:xfrm>
            <a:off x="2729812" y="2543642"/>
            <a:ext cx="12828395" cy="4039567"/>
          </a:xfrm>
          <a:prstGeom prst="rect">
            <a:avLst/>
          </a:prstGeom>
        </p:spPr>
        <p:txBody>
          <a:bodyPr lIns="0" tIns="0" rIns="0" bIns="0" rtlCol="0" anchor="t">
            <a:spAutoFit/>
          </a:bodyPr>
          <a:lstStyle/>
          <a:p>
            <a:pPr algn="ctr">
              <a:lnSpc>
                <a:spcPts val="6481"/>
              </a:lnSpc>
            </a:pPr>
            <a:r>
              <a:rPr lang="en-US" sz="5403" b="1">
                <a:solidFill>
                  <a:srgbClr val="95161D"/>
                </a:solidFill>
                <a:latin typeface="Univers Bold"/>
                <a:ea typeface="Univers Bold"/>
                <a:cs typeface="Univers Bold"/>
                <a:sym typeface="Univers Bold"/>
              </a:rPr>
              <a:t>Sharing Christ’s love in action</a:t>
            </a:r>
          </a:p>
          <a:p>
            <a:pPr algn="just">
              <a:lnSpc>
                <a:spcPts val="5040"/>
              </a:lnSpc>
            </a:pPr>
            <a:endParaRPr lang="en-US" sz="5403" b="1">
              <a:solidFill>
                <a:srgbClr val="95161D"/>
              </a:solidFill>
              <a:latin typeface="Univers Bold"/>
              <a:ea typeface="Univers Bold"/>
              <a:cs typeface="Univers Bold"/>
              <a:sym typeface="Univers Bold"/>
            </a:endParaRPr>
          </a:p>
          <a:p>
            <a:pPr algn="ctr">
              <a:lnSpc>
                <a:spcPts val="5040"/>
              </a:lnSpc>
            </a:pPr>
            <a:r>
              <a:rPr lang="en-US" sz="4200" i="1">
                <a:solidFill>
                  <a:srgbClr val="000000"/>
                </a:solidFill>
                <a:latin typeface="Univers Light Italics"/>
                <a:ea typeface="Univers Light Italics"/>
                <a:cs typeface="Univers Light Italics"/>
                <a:sym typeface="Univers Light Italics"/>
              </a:rPr>
              <a:t>What is going well?</a:t>
            </a:r>
          </a:p>
          <a:p>
            <a:pPr algn="ctr">
              <a:lnSpc>
                <a:spcPts val="5040"/>
              </a:lnSpc>
            </a:pPr>
            <a:endParaRPr lang="en-US" sz="4200" i="1">
              <a:solidFill>
                <a:srgbClr val="000000"/>
              </a:solidFill>
              <a:latin typeface="Univers Light Italics"/>
              <a:ea typeface="Univers Light Italics"/>
              <a:cs typeface="Univers Light Italics"/>
              <a:sym typeface="Univers Light Italics"/>
            </a:endParaRPr>
          </a:p>
          <a:p>
            <a:pPr algn="ctr">
              <a:lnSpc>
                <a:spcPts val="5040"/>
              </a:lnSpc>
            </a:pPr>
            <a:r>
              <a:rPr lang="en-US" sz="4200" i="1">
                <a:solidFill>
                  <a:srgbClr val="000000"/>
                </a:solidFill>
                <a:latin typeface="Univers Light Italics"/>
                <a:ea typeface="Univers Light Italics"/>
                <a:cs typeface="Univers Light Italics"/>
                <a:sym typeface="Univers Light Italics"/>
              </a:rPr>
              <a:t>What are the challenges?</a:t>
            </a:r>
          </a:p>
          <a:p>
            <a:pPr algn="just">
              <a:lnSpc>
                <a:spcPts val="5040"/>
              </a:lnSpc>
            </a:pPr>
            <a:endParaRPr lang="en-US" sz="4200" i="1">
              <a:solidFill>
                <a:srgbClr val="000000"/>
              </a:solidFill>
              <a:latin typeface="Univers Light Italics"/>
              <a:ea typeface="Univers Light Italics"/>
              <a:cs typeface="Univers Light Italics"/>
              <a:sym typeface="Univers Light Italics"/>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grpSp>
        <p:nvGrpSpPr>
          <p:cNvPr id="7" name="Group 7"/>
          <p:cNvGrpSpPr/>
          <p:nvPr/>
        </p:nvGrpSpPr>
        <p:grpSpPr>
          <a:xfrm>
            <a:off x="2605900" y="7538585"/>
            <a:ext cx="13020267" cy="1548806"/>
            <a:chOff x="0" y="0"/>
            <a:chExt cx="17360356" cy="2065068"/>
          </a:xfrm>
        </p:grpSpPr>
        <p:grpSp>
          <p:nvGrpSpPr>
            <p:cNvPr id="8" name="Group 8"/>
            <p:cNvGrpSpPr/>
            <p:nvPr/>
          </p:nvGrpSpPr>
          <p:grpSpPr>
            <a:xfrm>
              <a:off x="0" y="0"/>
              <a:ext cx="17360356" cy="2065068"/>
              <a:chOff x="0" y="0"/>
              <a:chExt cx="3429206" cy="407915"/>
            </a:xfrm>
          </p:grpSpPr>
          <p:sp>
            <p:nvSpPr>
              <p:cNvPr id="9" name="Freeform 9"/>
              <p:cNvSpPr/>
              <p:nvPr/>
            </p:nvSpPr>
            <p:spPr>
              <a:xfrm>
                <a:off x="0" y="0"/>
                <a:ext cx="3429206" cy="407915"/>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endParaRPr lang="en-US" sz="1801"/>
              </a:p>
            </p:txBody>
          </p:sp>
          <p:sp>
            <p:nvSpPr>
              <p:cNvPr id="10" name="TextBox 10"/>
              <p:cNvSpPr txBox="1"/>
              <p:nvPr/>
            </p:nvSpPr>
            <p:spPr>
              <a:xfrm>
                <a:off x="0" y="-38100"/>
                <a:ext cx="3429206" cy="446015"/>
              </a:xfrm>
              <a:prstGeom prst="rect">
                <a:avLst/>
              </a:prstGeom>
            </p:spPr>
            <p:txBody>
              <a:bodyPr lIns="50800" tIns="50800" rIns="50800" bIns="50800" rtlCol="0" anchor="ctr"/>
              <a:lstStyle/>
              <a:p>
                <a:pPr algn="ctr">
                  <a:lnSpc>
                    <a:spcPts val="2160"/>
                  </a:lnSpc>
                </a:pPr>
                <a:endParaRPr sz="1801"/>
              </a:p>
            </p:txBody>
          </p:sp>
        </p:grpSp>
        <p:sp>
          <p:nvSpPr>
            <p:cNvPr id="11" name="TextBox 11"/>
            <p:cNvSpPr txBox="1"/>
            <p:nvPr/>
          </p:nvSpPr>
          <p:spPr>
            <a:xfrm>
              <a:off x="422071" y="337087"/>
              <a:ext cx="16590800" cy="1265300"/>
            </a:xfrm>
            <a:prstGeom prst="rect">
              <a:avLst/>
            </a:prstGeom>
          </p:spPr>
          <p:txBody>
            <a:bodyPr lIns="0" tIns="0" rIns="0" bIns="0" rtlCol="0" anchor="t">
              <a:spAutoFit/>
            </a:bodyPr>
            <a:lstStyle/>
            <a:p>
              <a:pPr>
                <a:lnSpc>
                  <a:spcPts val="3727"/>
                </a:lnSpc>
              </a:pPr>
              <a:r>
                <a:rPr lang="en-US" sz="3451">
                  <a:solidFill>
                    <a:srgbClr val="000000"/>
                  </a:solidFill>
                  <a:latin typeface="Univers Light"/>
                  <a:ea typeface="Univers Light"/>
                  <a:cs typeface="Univers Light"/>
                  <a:sym typeface="Univers Light"/>
                </a:rPr>
                <a:t>Use the question prompts at </a:t>
              </a:r>
              <a:r>
                <a:rPr lang="en-US" sz="3451" b="1">
                  <a:solidFill>
                    <a:srgbClr val="991B1E"/>
                  </a:solidFill>
                  <a:latin typeface="Univers Bold"/>
                  <a:ea typeface="Univers Bold"/>
                  <a:cs typeface="Univers Bold"/>
                  <a:sym typeface="Univers Bold"/>
                </a:rPr>
                <a:t>Part E3</a:t>
              </a:r>
              <a:r>
                <a:rPr lang="en-US" sz="3451">
                  <a:solidFill>
                    <a:srgbClr val="000000"/>
                  </a:solidFill>
                  <a:latin typeface="Univers Light"/>
                  <a:ea typeface="Univers Light"/>
                  <a:cs typeface="Univers Light"/>
                  <a:sym typeface="Univers Light"/>
                </a:rPr>
                <a:t> of the </a:t>
              </a:r>
              <a:r>
                <a:rPr lang="en-US" sz="3451" b="1">
                  <a:solidFill>
                    <a:srgbClr val="000000"/>
                  </a:solidFill>
                  <a:latin typeface="Univers Bold"/>
                  <a:ea typeface="Univers Bold"/>
                  <a:cs typeface="Univers Bold"/>
                  <a:sym typeface="Univers Bold"/>
                </a:rPr>
                <a:t>Pastoral Strategy Mission Discernment Toolkit</a:t>
              </a:r>
              <a:r>
                <a:rPr lang="en-US" sz="3451">
                  <a:solidFill>
                    <a:srgbClr val="000000"/>
                  </a:solidFill>
                  <a:latin typeface="Univers Light"/>
                  <a:ea typeface="Univers Light"/>
                  <a:cs typeface="Univers Light"/>
                  <a:sym typeface="Univers Light"/>
                </a:rPr>
                <a:t> to help guide your conversation.</a:t>
              </a:r>
            </a:p>
          </p:txBody>
        </p:sp>
      </p:grpSp>
      <p:sp>
        <p:nvSpPr>
          <p:cNvPr id="15" name="Slide Number Placeholder 14">
            <a:extLst>
              <a:ext uri="{FF2B5EF4-FFF2-40B4-BE49-F238E27FC236}">
                <a16:creationId xmlns:a16="http://schemas.microsoft.com/office/drawing/2014/main" id="{5951516A-B4AB-5D8B-32E7-BC72E531BF5E}"/>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5909" y="206161"/>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38100"/>
              <a:ext cx="18301348" cy="2817070"/>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Our Mission: Community</a:t>
              </a:r>
            </a:p>
          </p:txBody>
        </p:sp>
      </p:grpSp>
      <p:sp>
        <p:nvSpPr>
          <p:cNvPr id="5" name="TextBox 5"/>
          <p:cNvSpPr txBox="1"/>
          <p:nvPr/>
        </p:nvSpPr>
        <p:spPr>
          <a:xfrm>
            <a:off x="2605900" y="2464426"/>
            <a:ext cx="12828395" cy="4039567"/>
          </a:xfrm>
          <a:prstGeom prst="rect">
            <a:avLst/>
          </a:prstGeom>
        </p:spPr>
        <p:txBody>
          <a:bodyPr lIns="0" tIns="0" rIns="0" bIns="0" rtlCol="0" anchor="t">
            <a:spAutoFit/>
          </a:bodyPr>
          <a:lstStyle/>
          <a:p>
            <a:pPr algn="ctr">
              <a:lnSpc>
                <a:spcPts val="6481"/>
              </a:lnSpc>
            </a:pPr>
            <a:r>
              <a:rPr lang="en-US" sz="5403" b="1">
                <a:solidFill>
                  <a:srgbClr val="991B1E"/>
                </a:solidFill>
                <a:latin typeface="Univers Bold"/>
                <a:ea typeface="Univers Bold"/>
                <a:cs typeface="Univers Bold"/>
                <a:sym typeface="Univers Bold"/>
              </a:rPr>
              <a:t>Building a Family of Faith</a:t>
            </a:r>
          </a:p>
          <a:p>
            <a:pPr algn="ctr">
              <a:lnSpc>
                <a:spcPts val="5040"/>
              </a:lnSpc>
            </a:pPr>
            <a:endParaRPr lang="en-US" sz="5403" b="1">
              <a:solidFill>
                <a:srgbClr val="991B1E"/>
              </a:solidFill>
              <a:latin typeface="Univers Bold"/>
              <a:ea typeface="Univers Bold"/>
              <a:cs typeface="Univers Bold"/>
              <a:sym typeface="Univers Bold"/>
            </a:endParaRPr>
          </a:p>
          <a:p>
            <a:pPr algn="ctr">
              <a:lnSpc>
                <a:spcPts val="5040"/>
              </a:lnSpc>
            </a:pPr>
            <a:r>
              <a:rPr lang="en-US" sz="4200" i="1">
                <a:solidFill>
                  <a:srgbClr val="000000"/>
                </a:solidFill>
                <a:latin typeface="Univers Light Italics"/>
                <a:ea typeface="Univers Light Italics"/>
                <a:cs typeface="Univers Light Italics"/>
                <a:sym typeface="Univers Light Italics"/>
              </a:rPr>
              <a:t>What is going well?</a:t>
            </a:r>
          </a:p>
          <a:p>
            <a:pPr algn="ctr">
              <a:lnSpc>
                <a:spcPts val="5040"/>
              </a:lnSpc>
            </a:pPr>
            <a:endParaRPr lang="en-US" sz="4200" i="1">
              <a:solidFill>
                <a:srgbClr val="000000"/>
              </a:solidFill>
              <a:latin typeface="Univers Light Italics"/>
              <a:ea typeface="Univers Light Italics"/>
              <a:cs typeface="Univers Light Italics"/>
              <a:sym typeface="Univers Light Italics"/>
            </a:endParaRPr>
          </a:p>
          <a:p>
            <a:pPr algn="ctr">
              <a:lnSpc>
                <a:spcPts val="5040"/>
              </a:lnSpc>
            </a:pPr>
            <a:r>
              <a:rPr lang="en-US" sz="4200" i="1">
                <a:solidFill>
                  <a:srgbClr val="000000"/>
                </a:solidFill>
                <a:latin typeface="Univers Light Italics"/>
                <a:ea typeface="Univers Light Italics"/>
                <a:cs typeface="Univers Light Italics"/>
                <a:sym typeface="Univers Light Italics"/>
              </a:rPr>
              <a:t>What are the challenges?</a:t>
            </a:r>
          </a:p>
          <a:p>
            <a:pPr>
              <a:lnSpc>
                <a:spcPts val="5040"/>
              </a:lnSpc>
            </a:pPr>
            <a:endParaRPr lang="en-US" sz="4200" i="1">
              <a:solidFill>
                <a:srgbClr val="000000"/>
              </a:solidFill>
              <a:latin typeface="Univers Light Italics"/>
              <a:ea typeface="Univers Light Italics"/>
              <a:cs typeface="Univers Light Italics"/>
              <a:sym typeface="Univers Light Italics"/>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grpSp>
        <p:nvGrpSpPr>
          <p:cNvPr id="7" name="Group 7"/>
          <p:cNvGrpSpPr/>
          <p:nvPr/>
        </p:nvGrpSpPr>
        <p:grpSpPr>
          <a:xfrm>
            <a:off x="2605900" y="7538585"/>
            <a:ext cx="13020267" cy="1548806"/>
            <a:chOff x="0" y="0"/>
            <a:chExt cx="17360356" cy="2065068"/>
          </a:xfrm>
        </p:grpSpPr>
        <p:grpSp>
          <p:nvGrpSpPr>
            <p:cNvPr id="8" name="Group 8"/>
            <p:cNvGrpSpPr/>
            <p:nvPr/>
          </p:nvGrpSpPr>
          <p:grpSpPr>
            <a:xfrm>
              <a:off x="0" y="0"/>
              <a:ext cx="17360356" cy="2065068"/>
              <a:chOff x="0" y="0"/>
              <a:chExt cx="3429206" cy="407915"/>
            </a:xfrm>
          </p:grpSpPr>
          <p:sp>
            <p:nvSpPr>
              <p:cNvPr id="9" name="Freeform 9"/>
              <p:cNvSpPr/>
              <p:nvPr/>
            </p:nvSpPr>
            <p:spPr>
              <a:xfrm>
                <a:off x="0" y="0"/>
                <a:ext cx="3429206" cy="407915"/>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endParaRPr lang="en-US" sz="1801"/>
              </a:p>
            </p:txBody>
          </p:sp>
          <p:sp>
            <p:nvSpPr>
              <p:cNvPr id="10" name="TextBox 10"/>
              <p:cNvSpPr txBox="1"/>
              <p:nvPr/>
            </p:nvSpPr>
            <p:spPr>
              <a:xfrm>
                <a:off x="0" y="-38100"/>
                <a:ext cx="3429206" cy="446015"/>
              </a:xfrm>
              <a:prstGeom prst="rect">
                <a:avLst/>
              </a:prstGeom>
            </p:spPr>
            <p:txBody>
              <a:bodyPr lIns="50800" tIns="50800" rIns="50800" bIns="50800" rtlCol="0" anchor="ctr"/>
              <a:lstStyle/>
              <a:p>
                <a:pPr algn="ctr">
                  <a:lnSpc>
                    <a:spcPts val="2160"/>
                  </a:lnSpc>
                </a:pPr>
                <a:endParaRPr sz="1801"/>
              </a:p>
            </p:txBody>
          </p:sp>
        </p:grpSp>
        <p:sp>
          <p:nvSpPr>
            <p:cNvPr id="11" name="TextBox 11"/>
            <p:cNvSpPr txBox="1"/>
            <p:nvPr/>
          </p:nvSpPr>
          <p:spPr>
            <a:xfrm>
              <a:off x="422071" y="337087"/>
              <a:ext cx="16590800" cy="1265300"/>
            </a:xfrm>
            <a:prstGeom prst="rect">
              <a:avLst/>
            </a:prstGeom>
          </p:spPr>
          <p:txBody>
            <a:bodyPr lIns="0" tIns="0" rIns="0" bIns="0" rtlCol="0" anchor="t">
              <a:spAutoFit/>
            </a:bodyPr>
            <a:lstStyle/>
            <a:p>
              <a:pPr>
                <a:lnSpc>
                  <a:spcPts val="3727"/>
                </a:lnSpc>
              </a:pPr>
              <a:r>
                <a:rPr lang="en-US" sz="3451">
                  <a:solidFill>
                    <a:srgbClr val="000000"/>
                  </a:solidFill>
                  <a:latin typeface="Univers Light"/>
                  <a:ea typeface="Univers Light"/>
                  <a:cs typeface="Univers Light"/>
                  <a:sym typeface="Univers Light"/>
                </a:rPr>
                <a:t>Use the question prompts at </a:t>
              </a:r>
              <a:r>
                <a:rPr lang="en-US" sz="3451" b="1">
                  <a:solidFill>
                    <a:srgbClr val="991B1E"/>
                  </a:solidFill>
                  <a:latin typeface="Univers Bold"/>
                  <a:ea typeface="Univers Bold"/>
                  <a:cs typeface="Univers Bold"/>
                  <a:sym typeface="Univers Bold"/>
                </a:rPr>
                <a:t>Part E4</a:t>
              </a:r>
              <a:r>
                <a:rPr lang="en-US" sz="3451">
                  <a:solidFill>
                    <a:srgbClr val="000000"/>
                  </a:solidFill>
                  <a:latin typeface="Univers Light"/>
                  <a:ea typeface="Univers Light"/>
                  <a:cs typeface="Univers Light"/>
                  <a:sym typeface="Univers Light"/>
                </a:rPr>
                <a:t> of the </a:t>
              </a:r>
              <a:r>
                <a:rPr lang="en-US" sz="3451" b="1">
                  <a:solidFill>
                    <a:srgbClr val="000000"/>
                  </a:solidFill>
                  <a:latin typeface="Univers Bold"/>
                  <a:ea typeface="Univers Bold"/>
                  <a:cs typeface="Univers Bold"/>
                  <a:sym typeface="Univers Bold"/>
                </a:rPr>
                <a:t>Pastoral Strategy Mission Discernment Toolkit</a:t>
              </a:r>
              <a:r>
                <a:rPr lang="en-US" sz="3451">
                  <a:solidFill>
                    <a:srgbClr val="000000"/>
                  </a:solidFill>
                  <a:latin typeface="Univers Light"/>
                  <a:ea typeface="Univers Light"/>
                  <a:cs typeface="Univers Light"/>
                  <a:sym typeface="Univers Light"/>
                </a:rPr>
                <a:t> to help guide your conversation.</a:t>
              </a:r>
            </a:p>
          </p:txBody>
        </p:sp>
      </p:grpSp>
      <p:sp>
        <p:nvSpPr>
          <p:cNvPr id="15" name="Slide Number Placeholder 14">
            <a:extLst>
              <a:ext uri="{FF2B5EF4-FFF2-40B4-BE49-F238E27FC236}">
                <a16:creationId xmlns:a16="http://schemas.microsoft.com/office/drawing/2014/main" id="{9F1DA847-CEC3-5389-87A8-C64BC037D1F3}"/>
              </a:ext>
            </a:extLst>
          </p:cNvPr>
          <p:cNvSpPr>
            <a:spLocks noGrp="1"/>
          </p:cNvSpPr>
          <p:nvPr>
            <p:ph type="sldNum" sz="quarter" idx="12"/>
          </p:nvPr>
        </p:nvSpPr>
        <p:spPr/>
        <p:txBody>
          <a:bodyPr/>
          <a:lstStyle/>
          <a:p>
            <a:fld id="{B6F15528-21DE-4FAA-801E-634DDDAF4B2B}"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94371" y="634389"/>
            <a:ext cx="15516741" cy="3094715"/>
            <a:chOff x="0" y="0"/>
            <a:chExt cx="20688986" cy="4126285"/>
          </a:xfrm>
        </p:grpSpPr>
        <p:sp>
          <p:nvSpPr>
            <p:cNvPr id="3" name="Freeform 3"/>
            <p:cNvSpPr/>
            <p:nvPr/>
          </p:nvSpPr>
          <p:spPr>
            <a:xfrm>
              <a:off x="0" y="0"/>
              <a:ext cx="20688981" cy="4126288"/>
            </a:xfrm>
            <a:custGeom>
              <a:avLst/>
              <a:gdLst/>
              <a:ahLst/>
              <a:cxnLst/>
              <a:rect l="l" t="t" r="r" b="b"/>
              <a:pathLst>
                <a:path w="20688981" h="4126288">
                  <a:moveTo>
                    <a:pt x="0" y="0"/>
                  </a:moveTo>
                  <a:lnTo>
                    <a:pt x="20688981" y="0"/>
                  </a:lnTo>
                  <a:lnTo>
                    <a:pt x="20688981" y="4126288"/>
                  </a:lnTo>
                  <a:lnTo>
                    <a:pt x="0" y="4126288"/>
                  </a:lnTo>
                  <a:close/>
                </a:path>
              </a:pathLst>
            </a:custGeom>
            <a:blipFill>
              <a:blip r:embed="rId3">
                <a:alphaModFix amt="0"/>
              </a:blip>
              <a:stretch>
                <a:fillRect t="-44126" r="5804" b="-39924"/>
              </a:stretch>
            </a:blipFill>
          </p:spPr>
          <p:txBody>
            <a:bodyPr/>
            <a:lstStyle/>
            <a:p>
              <a:endParaRPr lang="en-US" sz="1801"/>
            </a:p>
          </p:txBody>
        </p:sp>
        <p:sp>
          <p:nvSpPr>
            <p:cNvPr id="4" name="TextBox 4"/>
            <p:cNvSpPr txBox="1"/>
            <p:nvPr/>
          </p:nvSpPr>
          <p:spPr>
            <a:xfrm>
              <a:off x="0" y="38100"/>
              <a:ext cx="20688986" cy="4088185"/>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Mission and Stewardship Discernment:</a:t>
              </a:r>
            </a:p>
            <a:p>
              <a:pPr>
                <a:lnSpc>
                  <a:spcPts val="7018"/>
                </a:lnSpc>
              </a:pPr>
              <a:r>
                <a:rPr lang="en-US" sz="6500">
                  <a:solidFill>
                    <a:srgbClr val="991B1E"/>
                  </a:solidFill>
                  <a:latin typeface="Arimo"/>
                  <a:ea typeface="Arimo"/>
                  <a:cs typeface="Arimo"/>
                  <a:sym typeface="Arimo"/>
                </a:rPr>
                <a:t>Stewardship – How do our resources serve the Mission?</a:t>
              </a:r>
            </a:p>
          </p:txBody>
        </p:sp>
      </p:grpSp>
      <p:sp>
        <p:nvSpPr>
          <p:cNvPr id="5" name="TextBox 5"/>
          <p:cNvSpPr txBox="1"/>
          <p:nvPr/>
        </p:nvSpPr>
        <p:spPr>
          <a:xfrm>
            <a:off x="2294376" y="3836634"/>
            <a:ext cx="14798317" cy="5770811"/>
          </a:xfrm>
          <a:prstGeom prst="rect">
            <a:avLst/>
          </a:prstGeom>
        </p:spPr>
        <p:txBody>
          <a:bodyPr lIns="0" tIns="0" rIns="0" bIns="0" rtlCol="0" anchor="t">
            <a:spAutoFit/>
          </a:bodyPr>
          <a:lstStyle/>
          <a:p>
            <a:pPr>
              <a:lnSpc>
                <a:spcPts val="5040"/>
              </a:lnSpc>
            </a:pPr>
            <a:r>
              <a:rPr lang="en-US" sz="4200" b="1">
                <a:solidFill>
                  <a:srgbClr val="000000"/>
                </a:solidFill>
                <a:latin typeface="Univers Bold"/>
                <a:ea typeface="Univers Bold"/>
                <a:cs typeface="Univers Bold"/>
                <a:sym typeface="Univers Bold"/>
              </a:rPr>
              <a:t>Parishes are asked to reflect on:</a:t>
            </a:r>
          </a:p>
          <a:p>
            <a:pPr>
              <a:lnSpc>
                <a:spcPts val="5040"/>
              </a:lnSpc>
            </a:pPr>
            <a:endParaRPr lang="en-US" sz="4200" b="1">
              <a:solidFill>
                <a:srgbClr val="000000"/>
              </a:solidFill>
              <a:latin typeface="Univers Bold"/>
              <a:ea typeface="Univers Bold"/>
              <a:cs typeface="Univers Bold"/>
              <a:sym typeface="Univers Bold"/>
            </a:endParaRPr>
          </a:p>
          <a:p>
            <a:pPr marL="760048" lvl="1" indent="-380025">
              <a:lnSpc>
                <a:spcPts val="5040"/>
              </a:lnSpc>
              <a:buAutoNum type="arabicPeriod"/>
            </a:pPr>
            <a:r>
              <a:rPr lang="en-US" sz="4200" b="1">
                <a:solidFill>
                  <a:srgbClr val="991B1E"/>
                </a:solidFill>
                <a:latin typeface="Univers Bold"/>
                <a:ea typeface="Univers Bold"/>
                <a:cs typeface="Univers Bold"/>
                <a:sym typeface="Univers Bold"/>
              </a:rPr>
              <a:t>Finances</a:t>
            </a:r>
          </a:p>
          <a:p>
            <a:pPr marL="760048" lvl="1" indent="-380025">
              <a:lnSpc>
                <a:spcPts val="5040"/>
              </a:lnSpc>
              <a:buAutoNum type="arabicPeriod"/>
            </a:pPr>
            <a:r>
              <a:rPr lang="en-US" sz="4200" b="1">
                <a:solidFill>
                  <a:srgbClr val="991B1E"/>
                </a:solidFill>
                <a:latin typeface="Univers Bold"/>
                <a:ea typeface="Univers Bold"/>
                <a:cs typeface="Univers Bold"/>
                <a:sym typeface="Univers Bold"/>
              </a:rPr>
              <a:t>Buildings</a:t>
            </a:r>
          </a:p>
          <a:p>
            <a:pPr marL="760048" lvl="1" indent="-380025">
              <a:lnSpc>
                <a:spcPts val="5040"/>
              </a:lnSpc>
              <a:buAutoNum type="arabicPeriod"/>
            </a:pPr>
            <a:r>
              <a:rPr lang="en-US" sz="4200" b="1">
                <a:solidFill>
                  <a:srgbClr val="991B1E"/>
                </a:solidFill>
                <a:latin typeface="Univers Bold"/>
                <a:ea typeface="Univers Bold"/>
                <a:cs typeface="Univers Bold"/>
                <a:sym typeface="Univers Bold"/>
              </a:rPr>
              <a:t>People</a:t>
            </a:r>
          </a:p>
          <a:p>
            <a:pPr marL="760048" lvl="1" indent="-380025">
              <a:lnSpc>
                <a:spcPts val="5040"/>
              </a:lnSpc>
              <a:buAutoNum type="arabicPeriod"/>
            </a:pPr>
            <a:r>
              <a:rPr lang="en-US" sz="4200" b="1">
                <a:solidFill>
                  <a:srgbClr val="991B1E"/>
                </a:solidFill>
                <a:latin typeface="Univers Bold"/>
                <a:ea typeface="Univers Bold"/>
                <a:cs typeface="Univers Bold"/>
                <a:sym typeface="Univers Bold"/>
              </a:rPr>
              <a:t>Sustainability</a:t>
            </a:r>
          </a:p>
          <a:p>
            <a:pPr>
              <a:lnSpc>
                <a:spcPts val="5040"/>
              </a:lnSpc>
            </a:pPr>
            <a:endParaRPr lang="en-US" sz="4200" b="1">
              <a:solidFill>
                <a:srgbClr val="991B1E"/>
              </a:solidFill>
              <a:latin typeface="Univers Bold"/>
              <a:ea typeface="Univers Bold"/>
              <a:cs typeface="Univers Bold"/>
              <a:sym typeface="Univers Bold"/>
            </a:endParaRPr>
          </a:p>
          <a:p>
            <a:pPr marL="906727" lvl="1" indent="-453363" algn="just">
              <a:lnSpc>
                <a:spcPts val="5040"/>
              </a:lnSpc>
              <a:buFont typeface="Arial"/>
              <a:buChar char="•"/>
            </a:pPr>
            <a:r>
              <a:rPr lang="en-US" sz="4200">
                <a:solidFill>
                  <a:srgbClr val="000000"/>
                </a:solidFill>
                <a:latin typeface="Univers"/>
                <a:ea typeface="Univers"/>
                <a:cs typeface="Univers"/>
                <a:sym typeface="Univers"/>
              </a:rPr>
              <a:t>What hard decisions today will allow future disciples to thrive here tomorrow?</a:t>
            </a: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Freeform 7"/>
          <p:cNvSpPr/>
          <p:nvPr/>
        </p:nvSpPr>
        <p:spPr>
          <a:xfrm>
            <a:off x="12738276" y="3956146"/>
            <a:ext cx="5072837" cy="3633420"/>
          </a:xfrm>
          <a:custGeom>
            <a:avLst/>
            <a:gdLst/>
            <a:ahLst/>
            <a:cxnLst/>
            <a:rect l="l" t="t" r="r" b="b"/>
            <a:pathLst>
              <a:path w="5072835" h="3633418">
                <a:moveTo>
                  <a:pt x="0" y="0"/>
                </a:moveTo>
                <a:lnTo>
                  <a:pt x="5072835" y="0"/>
                </a:lnTo>
                <a:lnTo>
                  <a:pt x="5072835" y="3633418"/>
                </a:lnTo>
                <a:lnTo>
                  <a:pt x="0" y="3633418"/>
                </a:lnTo>
                <a:lnTo>
                  <a:pt x="0" y="0"/>
                </a:lnTo>
                <a:close/>
              </a:path>
            </a:pathLst>
          </a:custGeom>
          <a:blipFill>
            <a:blip r:embed="rId6"/>
            <a:stretch>
              <a:fillRect/>
            </a:stretch>
          </a:blipFill>
        </p:spPr>
        <p:txBody>
          <a:bodyPr/>
          <a:lstStyle/>
          <a:p>
            <a:endParaRPr lang="en-US" sz="1801"/>
          </a:p>
        </p:txBody>
      </p:sp>
      <p:sp>
        <p:nvSpPr>
          <p:cNvPr id="11" name="Slide Number Placeholder 10">
            <a:extLst>
              <a:ext uri="{FF2B5EF4-FFF2-40B4-BE49-F238E27FC236}">
                <a16:creationId xmlns:a16="http://schemas.microsoft.com/office/drawing/2014/main" id="{7EF2CBCF-370E-4C79-5A9E-EF53CF99860D}"/>
              </a:ext>
            </a:extLst>
          </p:cNvPr>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15408"/>
            <a:ext cx="1452563" cy="978693"/>
            <a:chOff x="0" y="0"/>
            <a:chExt cx="1936750" cy="1304925"/>
          </a:xfrm>
        </p:grpSpPr>
        <p:sp>
          <p:nvSpPr>
            <p:cNvPr id="3" name="Freeform 3"/>
            <p:cNvSpPr/>
            <p:nvPr/>
          </p:nvSpPr>
          <p:spPr>
            <a:xfrm>
              <a:off x="0" y="0"/>
              <a:ext cx="1936750" cy="1304926"/>
            </a:xfrm>
            <a:custGeom>
              <a:avLst/>
              <a:gdLst/>
              <a:ahLst/>
              <a:cxnLst/>
              <a:rect l="l" t="t" r="r" b="b"/>
              <a:pathLst>
                <a:path w="1936750" h="1304926">
                  <a:moveTo>
                    <a:pt x="0" y="0"/>
                  </a:moveTo>
                  <a:lnTo>
                    <a:pt x="1936750" y="0"/>
                  </a:lnTo>
                  <a:lnTo>
                    <a:pt x="1936750" y="1304926"/>
                  </a:lnTo>
                  <a:lnTo>
                    <a:pt x="0" y="1304926"/>
                  </a:lnTo>
                  <a:close/>
                </a:path>
              </a:pathLst>
            </a:custGeom>
            <a:blipFill>
              <a:blip r:embed="rId3">
                <a:alphaModFix amt="0"/>
              </a:blip>
              <a:stretch>
                <a:fillRect l="-36447" r="-36447"/>
              </a:stretch>
            </a:blipFill>
          </p:spPr>
          <p:txBody>
            <a:bodyPr/>
            <a:lstStyle/>
            <a:p>
              <a:endParaRPr lang="en-US" sz="1801"/>
            </a:p>
          </p:txBody>
        </p:sp>
        <p:sp>
          <p:nvSpPr>
            <p:cNvPr id="4" name="TextBox 4"/>
            <p:cNvSpPr txBox="1"/>
            <p:nvPr/>
          </p:nvSpPr>
          <p:spPr>
            <a:xfrm>
              <a:off x="0" y="-38100"/>
              <a:ext cx="1936750" cy="1343025"/>
            </a:xfrm>
            <a:prstGeom prst="rect">
              <a:avLst/>
            </a:prstGeom>
          </p:spPr>
          <p:txBody>
            <a:bodyPr lIns="0" tIns="0" rIns="0" bIns="0" rtlCol="0" anchor="ctr"/>
            <a:lstStyle/>
            <a:p>
              <a:pPr algn="ctr">
                <a:lnSpc>
                  <a:spcPts val="2160"/>
                </a:lnSpc>
              </a:pPr>
              <a:r>
                <a:rPr lang="en-US" sz="1801" b="1" spc="228">
                  <a:solidFill>
                    <a:srgbClr val="000000"/>
                  </a:solidFill>
                  <a:latin typeface="Univers Bold"/>
                  <a:ea typeface="Univers Bold"/>
                  <a:cs typeface="Univers Bold"/>
                  <a:sym typeface="Univers Bold"/>
                </a:rPr>
                <a:t>1</a:t>
              </a:r>
            </a:p>
          </p:txBody>
        </p:sp>
      </p:grpSp>
      <p:sp>
        <p:nvSpPr>
          <p:cNvPr id="7" name="Freeform 7"/>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8" name="TextBox 8"/>
          <p:cNvSpPr txBox="1"/>
          <p:nvPr/>
        </p:nvSpPr>
        <p:spPr>
          <a:xfrm>
            <a:off x="2533661" y="449731"/>
            <a:ext cx="7600945" cy="1059842"/>
          </a:xfrm>
          <a:prstGeom prst="rect">
            <a:avLst/>
          </a:prstGeom>
        </p:spPr>
        <p:txBody>
          <a:bodyPr wrap="square" lIns="0" tIns="0" rIns="0" bIns="0" rtlCol="0" anchor="t">
            <a:spAutoFit/>
          </a:bodyPr>
          <a:lstStyle/>
          <a:p>
            <a:pPr>
              <a:lnSpc>
                <a:spcPts val="8957"/>
              </a:lnSpc>
            </a:pPr>
            <a:r>
              <a:rPr lang="en-US" sz="6397">
                <a:solidFill>
                  <a:srgbClr val="000000"/>
                </a:solidFill>
                <a:latin typeface="ITC Avant Garde Gothic Std"/>
                <a:ea typeface="ITC Avant Garde Gothic Std"/>
                <a:cs typeface="ITC Avant Garde Gothic Std"/>
                <a:sym typeface="ITC Avant Garde Gothic Std"/>
              </a:rPr>
              <a:t>Opening Prayer</a:t>
            </a:r>
          </a:p>
        </p:txBody>
      </p:sp>
      <p:sp>
        <p:nvSpPr>
          <p:cNvPr id="9" name="TextBox 9"/>
          <p:cNvSpPr txBox="1"/>
          <p:nvPr/>
        </p:nvSpPr>
        <p:spPr>
          <a:xfrm>
            <a:off x="2533671" y="1953493"/>
            <a:ext cx="14769107" cy="8002191"/>
          </a:xfrm>
          <a:prstGeom prst="rect">
            <a:avLst/>
          </a:prstGeom>
        </p:spPr>
        <p:txBody>
          <a:bodyPr lIns="0" tIns="0" rIns="0" bIns="0" rtlCol="0" anchor="t">
            <a:spAutoFit/>
          </a:bodyPr>
          <a:lstStyle/>
          <a:p>
            <a:pPr>
              <a:lnSpc>
                <a:spcPts val="3888"/>
              </a:lnSpc>
              <a:spcBef>
                <a:spcPct val="0"/>
              </a:spcBef>
            </a:pPr>
            <a:r>
              <a:rPr lang="en-US" sz="3600">
                <a:solidFill>
                  <a:srgbClr val="000000"/>
                </a:solidFill>
                <a:latin typeface="Univers Light"/>
                <a:ea typeface="Univers Light"/>
                <a:cs typeface="Univers Light"/>
                <a:sym typeface="Univers Light"/>
              </a:rPr>
              <a:t>Keep us faithful to walking together, </a:t>
            </a:r>
          </a:p>
          <a:p>
            <a:pPr>
              <a:lnSpc>
                <a:spcPts val="3888"/>
              </a:lnSpc>
              <a:spcBef>
                <a:spcPct val="0"/>
              </a:spcBef>
            </a:pPr>
            <a:r>
              <a:rPr lang="en-US" sz="3600">
                <a:solidFill>
                  <a:srgbClr val="000000"/>
                </a:solidFill>
                <a:latin typeface="Univers Light"/>
                <a:ea typeface="Univers Light"/>
                <a:cs typeface="Univers Light"/>
                <a:sym typeface="Univers Light"/>
              </a:rPr>
              <a:t>seeking truth with hope, </a:t>
            </a:r>
          </a:p>
          <a:p>
            <a:pPr>
              <a:lnSpc>
                <a:spcPts val="3888"/>
              </a:lnSpc>
              <a:spcBef>
                <a:spcPct val="0"/>
              </a:spcBef>
            </a:pPr>
            <a:r>
              <a:rPr lang="en-US" sz="3600">
                <a:solidFill>
                  <a:srgbClr val="000000"/>
                </a:solidFill>
                <a:latin typeface="Univers Light"/>
                <a:ea typeface="Univers Light"/>
                <a:cs typeface="Univers Light"/>
                <a:sym typeface="Univers Light"/>
              </a:rPr>
              <a:t>and responding to your call with generosity. </a:t>
            </a:r>
          </a:p>
          <a:p>
            <a:pPr>
              <a:lnSpc>
                <a:spcPts val="3888"/>
              </a:lnSpc>
              <a:spcBef>
                <a:spcPct val="0"/>
              </a:spcBef>
            </a:pPr>
            <a:r>
              <a:rPr lang="en-US" sz="3600">
                <a:solidFill>
                  <a:srgbClr val="000000"/>
                </a:solidFill>
                <a:latin typeface="Univers Light"/>
                <a:ea typeface="Univers Light"/>
                <a:cs typeface="Univers Light"/>
                <a:sym typeface="Univers Light"/>
              </a:rPr>
              <a:t>Form us as missionary disciples, </a:t>
            </a:r>
          </a:p>
          <a:p>
            <a:pPr>
              <a:lnSpc>
                <a:spcPts val="3888"/>
              </a:lnSpc>
              <a:spcBef>
                <a:spcPct val="0"/>
              </a:spcBef>
            </a:pPr>
            <a:r>
              <a:rPr lang="en-US" sz="3600">
                <a:solidFill>
                  <a:srgbClr val="000000"/>
                </a:solidFill>
                <a:latin typeface="Univers Light"/>
                <a:ea typeface="Univers Light"/>
                <a:cs typeface="Univers Light"/>
                <a:sym typeface="Univers Light"/>
              </a:rPr>
              <a:t>ready to serve and proclaim your Gospel. </a:t>
            </a:r>
          </a:p>
          <a:p>
            <a:pPr>
              <a:lnSpc>
                <a:spcPts val="3888"/>
              </a:lnSpc>
              <a:spcBef>
                <a:spcPct val="0"/>
              </a:spcBef>
            </a:pPr>
            <a:r>
              <a:rPr lang="en-US" sz="3600">
                <a:solidFill>
                  <a:srgbClr val="000000"/>
                </a:solidFill>
                <a:latin typeface="Univers Light"/>
                <a:ea typeface="Univers Light"/>
                <a:cs typeface="Univers Light"/>
                <a:sym typeface="Univers Light"/>
              </a:rPr>
              <a:t>Give us wisdom to make decisions that strengthen worship,</a:t>
            </a:r>
          </a:p>
          <a:p>
            <a:pPr>
              <a:lnSpc>
                <a:spcPts val="3888"/>
              </a:lnSpc>
              <a:spcBef>
                <a:spcPct val="0"/>
              </a:spcBef>
            </a:pPr>
            <a:r>
              <a:rPr lang="en-US" sz="3600">
                <a:solidFill>
                  <a:srgbClr val="000000"/>
                </a:solidFill>
                <a:latin typeface="Univers Light"/>
                <a:ea typeface="Univers Light"/>
                <a:cs typeface="Univers Light"/>
                <a:sym typeface="Univers Light"/>
              </a:rPr>
              <a:t>service, teaching, and community.</a:t>
            </a:r>
          </a:p>
          <a:p>
            <a:pPr>
              <a:lnSpc>
                <a:spcPts val="3888"/>
              </a:lnSpc>
              <a:spcBef>
                <a:spcPct val="0"/>
              </a:spcBef>
            </a:pPr>
            <a:endParaRPr lang="en-US" sz="3600">
              <a:solidFill>
                <a:srgbClr val="000000"/>
              </a:solidFill>
              <a:latin typeface="Univers Light"/>
              <a:ea typeface="Univers Light"/>
              <a:cs typeface="Univers Light"/>
              <a:sym typeface="Univers Light"/>
            </a:endParaRPr>
          </a:p>
          <a:p>
            <a:pPr>
              <a:lnSpc>
                <a:spcPts val="3888"/>
              </a:lnSpc>
              <a:spcBef>
                <a:spcPct val="0"/>
              </a:spcBef>
            </a:pPr>
            <a:r>
              <a:rPr lang="en-US" sz="3600">
                <a:solidFill>
                  <a:srgbClr val="000000"/>
                </a:solidFill>
                <a:latin typeface="Univers Light"/>
                <a:ea typeface="Univers Light"/>
                <a:cs typeface="Univers Light"/>
                <a:sym typeface="Univers Light"/>
              </a:rPr>
              <a:t>May all we do be rooted in prayer and guided by your Spirit, </a:t>
            </a:r>
          </a:p>
          <a:p>
            <a:pPr>
              <a:lnSpc>
                <a:spcPts val="3888"/>
              </a:lnSpc>
              <a:spcBef>
                <a:spcPct val="0"/>
              </a:spcBef>
            </a:pPr>
            <a:r>
              <a:rPr lang="en-US" sz="3600">
                <a:solidFill>
                  <a:srgbClr val="000000"/>
                </a:solidFill>
                <a:latin typeface="Univers Light"/>
                <a:ea typeface="Univers Light"/>
                <a:cs typeface="Univers Light"/>
                <a:sym typeface="Univers Light"/>
              </a:rPr>
              <a:t>so that we may steward our resources faithfully and build a </a:t>
            </a:r>
          </a:p>
          <a:p>
            <a:pPr>
              <a:lnSpc>
                <a:spcPts val="3888"/>
              </a:lnSpc>
              <a:spcBef>
                <a:spcPct val="0"/>
              </a:spcBef>
            </a:pPr>
            <a:r>
              <a:rPr lang="en-US" sz="3600">
                <a:solidFill>
                  <a:srgbClr val="000000"/>
                </a:solidFill>
                <a:latin typeface="Univers Light"/>
                <a:ea typeface="Univers Light"/>
                <a:cs typeface="Univers Light"/>
                <a:sym typeface="Univers Light"/>
              </a:rPr>
              <a:t>Church that is vibrant and welcoming.</a:t>
            </a:r>
          </a:p>
          <a:p>
            <a:pPr>
              <a:lnSpc>
                <a:spcPts val="3888"/>
              </a:lnSpc>
              <a:spcBef>
                <a:spcPct val="0"/>
              </a:spcBef>
            </a:pPr>
            <a:r>
              <a:rPr lang="en-US" sz="3600">
                <a:solidFill>
                  <a:srgbClr val="000000"/>
                </a:solidFill>
                <a:latin typeface="Univers Light"/>
                <a:ea typeface="Univers Light"/>
                <a:cs typeface="Univers Light"/>
                <a:sym typeface="Univers Light"/>
              </a:rPr>
              <a:t>We entrust our Diocese to the prayers of Our Blessed Lady Immaculate, </a:t>
            </a:r>
          </a:p>
          <a:p>
            <a:pPr>
              <a:lnSpc>
                <a:spcPts val="3888"/>
              </a:lnSpc>
              <a:spcBef>
                <a:spcPct val="0"/>
              </a:spcBef>
            </a:pPr>
            <a:r>
              <a:rPr lang="en-US" sz="3600">
                <a:solidFill>
                  <a:srgbClr val="000000"/>
                </a:solidFill>
                <a:latin typeface="Univers Light"/>
                <a:ea typeface="Univers Light"/>
                <a:cs typeface="Univers Light"/>
                <a:sym typeface="Univers Light"/>
              </a:rPr>
              <a:t>and to the intercession of the saints who have gone before us.</a:t>
            </a:r>
          </a:p>
          <a:p>
            <a:pPr>
              <a:lnSpc>
                <a:spcPts val="3888"/>
              </a:lnSpc>
              <a:spcBef>
                <a:spcPct val="0"/>
              </a:spcBef>
            </a:pPr>
            <a:r>
              <a:rPr lang="en-US" sz="3600">
                <a:solidFill>
                  <a:srgbClr val="000000"/>
                </a:solidFill>
                <a:latin typeface="Univers Light"/>
                <a:ea typeface="Univers Light"/>
                <a:cs typeface="Univers Light"/>
                <a:sym typeface="Univers Light"/>
              </a:rPr>
              <a:t>Through Christ our Lord.</a:t>
            </a:r>
          </a:p>
          <a:p>
            <a:pPr>
              <a:lnSpc>
                <a:spcPts val="3888"/>
              </a:lnSpc>
              <a:spcBef>
                <a:spcPct val="0"/>
              </a:spcBef>
            </a:pPr>
            <a:endParaRPr lang="en-US" sz="3600">
              <a:solidFill>
                <a:srgbClr val="000000"/>
              </a:solidFill>
              <a:latin typeface="Univers Light"/>
              <a:ea typeface="Univers Light"/>
              <a:cs typeface="Univers Light"/>
              <a:sym typeface="Univers Light"/>
            </a:endParaRPr>
          </a:p>
          <a:p>
            <a:pPr>
              <a:lnSpc>
                <a:spcPts val="3888"/>
              </a:lnSpc>
              <a:spcBef>
                <a:spcPct val="0"/>
              </a:spcBef>
            </a:pPr>
            <a:r>
              <a:rPr lang="en-US" sz="3600">
                <a:solidFill>
                  <a:srgbClr val="000000"/>
                </a:solidFill>
                <a:latin typeface="Univers Light"/>
                <a:ea typeface="Univers Light"/>
                <a:cs typeface="Univers Light"/>
                <a:sym typeface="Univers Light"/>
              </a:rPr>
              <a:t>Amen.</a:t>
            </a:r>
          </a:p>
        </p:txBody>
      </p:sp>
      <p:sp>
        <p:nvSpPr>
          <p:cNvPr id="11" name="Slide Number Placeholder 10">
            <a:extLst>
              <a:ext uri="{FF2B5EF4-FFF2-40B4-BE49-F238E27FC236}">
                <a16:creationId xmlns:a16="http://schemas.microsoft.com/office/drawing/2014/main" id="{F33B2DCB-1A8A-7F50-B2A8-516FC83F1E74}"/>
              </a:ext>
            </a:extLst>
          </p:cNvPr>
          <p:cNvSpPr>
            <a:spLocks noGrp="1"/>
          </p:cNvSpPr>
          <p:nvPr>
            <p:ph type="sldNum" sz="quarter" idx="12"/>
          </p:nvPr>
        </p:nvSpPr>
        <p:spPr/>
        <p:txBody>
          <a:bodyPr/>
          <a:lstStyle/>
          <a:p>
            <a:fld id="{B6F15528-21DE-4FAA-801E-634DDDAF4B2B}" type="slidenum">
              <a:rPr lang="en-US" smtClean="0"/>
              <a:pPr/>
              <a:t>3</a:t>
            </a:fld>
            <a:endParaRPr lang="en-US"/>
          </a:p>
        </p:txBody>
      </p:sp>
      <p:pic>
        <p:nvPicPr>
          <p:cNvPr id="10" name="Picture 9">
            <a:extLst>
              <a:ext uri="{FF2B5EF4-FFF2-40B4-BE49-F238E27FC236}">
                <a16:creationId xmlns:a16="http://schemas.microsoft.com/office/drawing/2014/main" id="{3B125D30-5DE5-A811-A252-212F1275A7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828227" y="647700"/>
            <a:ext cx="4940903" cy="3330169"/>
          </a:xfrm>
          <a:prstGeom prst="ellipse">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5909" y="8"/>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47625"/>
              <a:ext cx="18301348" cy="2807545"/>
            </a:xfrm>
            <a:prstGeom prst="rect">
              <a:avLst/>
            </a:prstGeom>
          </p:spPr>
          <p:txBody>
            <a:bodyPr lIns="0" tIns="0" rIns="0" bIns="0" rtlCol="0" anchor="ctr"/>
            <a:lstStyle/>
            <a:p>
              <a:pPr>
                <a:lnSpc>
                  <a:spcPts val="6479"/>
                </a:lnSpc>
              </a:pPr>
              <a:r>
                <a:rPr lang="en-US" sz="6000" b="1">
                  <a:solidFill>
                    <a:srgbClr val="000000"/>
                  </a:solidFill>
                  <a:latin typeface="Arimo Bold"/>
                  <a:ea typeface="Arimo Bold"/>
                  <a:cs typeface="Arimo Bold"/>
                  <a:sym typeface="Arimo Bold"/>
                </a:rPr>
                <a:t>Stewardship: Finances</a:t>
              </a:r>
            </a:p>
          </p:txBody>
        </p:sp>
      </p:grpSp>
      <p:sp>
        <p:nvSpPr>
          <p:cNvPr id="5" name="TextBox 5"/>
          <p:cNvSpPr txBox="1"/>
          <p:nvPr/>
        </p:nvSpPr>
        <p:spPr>
          <a:xfrm>
            <a:off x="2605903" y="2320328"/>
            <a:ext cx="15147036" cy="6979090"/>
          </a:xfrm>
          <a:prstGeom prst="rect">
            <a:avLst/>
          </a:prstGeom>
        </p:spPr>
        <p:txBody>
          <a:bodyPr lIns="0" tIns="0" rIns="0" bIns="0" rtlCol="0" anchor="t">
            <a:spAutoFit/>
          </a:bodyPr>
          <a:lstStyle/>
          <a:p>
            <a:pPr>
              <a:lnSpc>
                <a:spcPts val="4319"/>
              </a:lnSpc>
            </a:pPr>
            <a:r>
              <a:rPr lang="en-US" sz="3599">
                <a:solidFill>
                  <a:srgbClr val="000000"/>
                </a:solidFill>
                <a:latin typeface="Univers Light"/>
                <a:ea typeface="Univers Light"/>
                <a:cs typeface="Univers Light"/>
                <a:sym typeface="Univers Light"/>
              </a:rPr>
              <a:t>Are finances transparent and understood?</a:t>
            </a:r>
          </a:p>
          <a:p>
            <a:pPr>
              <a:lnSpc>
                <a:spcPts val="4319"/>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Are we sustainable over the next 5 years?</a:t>
            </a:r>
          </a:p>
          <a:p>
            <a:pPr>
              <a:lnSpc>
                <a:spcPts val="4319"/>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Are our finances regularly monitored and reviewed?</a:t>
            </a:r>
          </a:p>
          <a:p>
            <a:pPr>
              <a:lnSpc>
                <a:spcPts val="3840"/>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What major costs are expected?</a:t>
            </a:r>
          </a:p>
          <a:p>
            <a:pPr>
              <a:lnSpc>
                <a:spcPts val="4319"/>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Are we using money wisely to support Mission?</a:t>
            </a:r>
          </a:p>
          <a:p>
            <a:pPr>
              <a:lnSpc>
                <a:spcPts val="4319"/>
              </a:lnSpc>
            </a:pPr>
            <a:endParaRPr lang="en-US" sz="3599">
              <a:solidFill>
                <a:srgbClr val="000000"/>
              </a:solidFill>
              <a:latin typeface="Univers Light"/>
              <a:ea typeface="Univers Light"/>
              <a:cs typeface="Univers Light"/>
              <a:sym typeface="Univers Light"/>
            </a:endParaRPr>
          </a:p>
          <a:p>
            <a:pPr>
              <a:lnSpc>
                <a:spcPts val="3001"/>
              </a:lnSpc>
            </a:pPr>
            <a:endParaRPr lang="en-US" sz="3599">
              <a:solidFill>
                <a:srgbClr val="000000"/>
              </a:solidFill>
              <a:latin typeface="Univers Light"/>
              <a:ea typeface="Univers Light"/>
              <a:cs typeface="Univers Light"/>
              <a:sym typeface="Univers Light"/>
            </a:endParaRPr>
          </a:p>
          <a:p>
            <a:pPr>
              <a:lnSpc>
                <a:spcPts val="4319"/>
              </a:lnSpc>
            </a:pPr>
            <a:endParaRPr lang="en-US" sz="3599">
              <a:solidFill>
                <a:srgbClr val="000000"/>
              </a:solidFill>
              <a:latin typeface="Univers Light"/>
              <a:ea typeface="Univers Light"/>
              <a:cs typeface="Univers Light"/>
              <a:sym typeface="Univers Light"/>
            </a:endParaRPr>
          </a:p>
          <a:p>
            <a:pPr marL="760048" lvl="1" indent="-380025">
              <a:lnSpc>
                <a:spcPts val="5040"/>
              </a:lnSpc>
            </a:pPr>
            <a:endParaRPr lang="en-US" sz="3599">
              <a:solidFill>
                <a:srgbClr val="000000"/>
              </a:solidFill>
              <a:latin typeface="Univers Light"/>
              <a:ea typeface="Univers Light"/>
              <a:cs typeface="Univers Light"/>
              <a:sym typeface="Univers Light"/>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p:cNvSpPr/>
          <p:nvPr/>
        </p:nvSpPr>
        <p:spPr>
          <a:xfrm flipV="1">
            <a:off x="2605908" y="2024311"/>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8" name="AutoShape 8"/>
          <p:cNvSpPr/>
          <p:nvPr/>
        </p:nvSpPr>
        <p:spPr>
          <a:xfrm>
            <a:off x="2605908" y="3157041"/>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a:off x="2605908" y="4290517"/>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a:off x="2605908" y="5333233"/>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a:off x="2605908" y="6371459"/>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2" name="AutoShape 12"/>
          <p:cNvSpPr/>
          <p:nvPr/>
        </p:nvSpPr>
        <p:spPr>
          <a:xfrm>
            <a:off x="2605908" y="7504935"/>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6" name="Slide Number Placeholder 15">
            <a:extLst>
              <a:ext uri="{FF2B5EF4-FFF2-40B4-BE49-F238E27FC236}">
                <a16:creationId xmlns:a16="http://schemas.microsoft.com/office/drawing/2014/main" id="{CC61B0FD-2988-A22C-BCC5-3382DE3B2A0B}"/>
              </a:ext>
            </a:extLst>
          </p:cNvPr>
          <p:cNvSpPr>
            <a:spLocks noGrp="1"/>
          </p:cNvSpPr>
          <p:nvPr>
            <p:ph type="sldNum" sz="quarter" idx="12"/>
          </p:nvPr>
        </p:nvSpPr>
        <p:spPr/>
        <p:txBody>
          <a:bodyPr/>
          <a:lstStyle/>
          <a:p>
            <a:fld id="{B6F15528-21DE-4FAA-801E-634DDDAF4B2B}" type="slidenum">
              <a:rPr lang="en-US" smtClean="0"/>
              <a:pPr/>
              <a:t>30</a:t>
            </a:fld>
            <a:endParaRPr lang="en-US"/>
          </a:p>
        </p:txBody>
      </p:sp>
      <p:grpSp>
        <p:nvGrpSpPr>
          <p:cNvPr id="13" name="Group 7">
            <a:extLst>
              <a:ext uri="{FF2B5EF4-FFF2-40B4-BE49-F238E27FC236}">
                <a16:creationId xmlns:a16="http://schemas.microsoft.com/office/drawing/2014/main" id="{03AA0D26-674F-E296-F87D-EABAD8D81D52}"/>
              </a:ext>
            </a:extLst>
          </p:cNvPr>
          <p:cNvGrpSpPr/>
          <p:nvPr/>
        </p:nvGrpSpPr>
        <p:grpSpPr>
          <a:xfrm>
            <a:off x="2605907" y="495305"/>
            <a:ext cx="15042100" cy="8592080"/>
            <a:chOff x="0" y="-9391035"/>
            <a:chExt cx="20056133" cy="11456104"/>
          </a:xfrm>
        </p:grpSpPr>
        <p:grpSp>
          <p:nvGrpSpPr>
            <p:cNvPr id="14" name="Group 8">
              <a:extLst>
                <a:ext uri="{FF2B5EF4-FFF2-40B4-BE49-F238E27FC236}">
                  <a16:creationId xmlns:a16="http://schemas.microsoft.com/office/drawing/2014/main" id="{42EA9898-ADD1-1423-C12F-27AA233FB02B}"/>
                </a:ext>
              </a:extLst>
            </p:cNvPr>
            <p:cNvGrpSpPr/>
            <p:nvPr/>
          </p:nvGrpSpPr>
          <p:grpSpPr>
            <a:xfrm>
              <a:off x="0" y="-9391035"/>
              <a:ext cx="20056133" cy="11456104"/>
              <a:chOff x="0" y="-1855020"/>
              <a:chExt cx="3961705" cy="2262935"/>
            </a:xfrm>
          </p:grpSpPr>
          <p:sp>
            <p:nvSpPr>
              <p:cNvPr id="17" name="Freeform 9">
                <a:extLst>
                  <a:ext uri="{FF2B5EF4-FFF2-40B4-BE49-F238E27FC236}">
                    <a16:creationId xmlns:a16="http://schemas.microsoft.com/office/drawing/2014/main" id="{0ED75370-D47B-BA9A-8A4E-64344FDC00F3}"/>
                  </a:ext>
                </a:extLst>
              </p:cNvPr>
              <p:cNvSpPr/>
              <p:nvPr/>
            </p:nvSpPr>
            <p:spPr>
              <a:xfrm>
                <a:off x="3429206" y="-1855020"/>
                <a:ext cx="532499" cy="220500"/>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endParaRPr lang="en-US" sz="1801"/>
              </a:p>
            </p:txBody>
          </p:sp>
          <p:sp>
            <p:nvSpPr>
              <p:cNvPr id="18" name="TextBox 10">
                <a:extLst>
                  <a:ext uri="{FF2B5EF4-FFF2-40B4-BE49-F238E27FC236}">
                    <a16:creationId xmlns:a16="http://schemas.microsoft.com/office/drawing/2014/main" id="{5DC9F92F-AC58-970E-0CD9-65D4EB6438A1}"/>
                  </a:ext>
                </a:extLst>
              </p:cNvPr>
              <p:cNvSpPr txBox="1"/>
              <p:nvPr/>
            </p:nvSpPr>
            <p:spPr>
              <a:xfrm>
                <a:off x="0" y="-38100"/>
                <a:ext cx="3429206" cy="446015"/>
              </a:xfrm>
              <a:prstGeom prst="rect">
                <a:avLst/>
              </a:prstGeom>
            </p:spPr>
            <p:txBody>
              <a:bodyPr lIns="50800" tIns="50800" rIns="50800" bIns="50800" rtlCol="0" anchor="ctr"/>
              <a:lstStyle/>
              <a:p>
                <a:pPr algn="ctr">
                  <a:lnSpc>
                    <a:spcPts val="2160"/>
                  </a:lnSpc>
                </a:pPr>
                <a:endParaRPr sz="1801"/>
              </a:p>
            </p:txBody>
          </p:sp>
        </p:grpSp>
        <p:sp>
          <p:nvSpPr>
            <p:cNvPr id="15" name="TextBox 11">
              <a:extLst>
                <a:ext uri="{FF2B5EF4-FFF2-40B4-BE49-F238E27FC236}">
                  <a16:creationId xmlns:a16="http://schemas.microsoft.com/office/drawing/2014/main" id="{381F20D9-8FE8-B9FC-3058-345107F6F27B}"/>
                </a:ext>
              </a:extLst>
            </p:cNvPr>
            <p:cNvSpPr txBox="1"/>
            <p:nvPr/>
          </p:nvSpPr>
          <p:spPr>
            <a:xfrm>
              <a:off x="17659344" y="-9126428"/>
              <a:ext cx="2097803" cy="632652"/>
            </a:xfrm>
            <a:prstGeom prst="rect">
              <a:avLst/>
            </a:prstGeom>
          </p:spPr>
          <p:txBody>
            <a:bodyPr wrap="square" lIns="0" tIns="0" rIns="0" bIns="0" rtlCol="0" anchor="t">
              <a:spAutoFit/>
            </a:bodyPr>
            <a:lstStyle/>
            <a:p>
              <a:pPr>
                <a:lnSpc>
                  <a:spcPts val="3727"/>
                </a:lnSpc>
              </a:pPr>
              <a:r>
                <a:rPr lang="en-US" sz="3451" b="1">
                  <a:solidFill>
                    <a:srgbClr val="991B1E"/>
                  </a:solidFill>
                  <a:latin typeface="Univers Bold"/>
                  <a:ea typeface="Univers Bold"/>
                  <a:cs typeface="Univers Bold"/>
                  <a:sym typeface="Univers Bold"/>
                </a:rPr>
                <a:t>Part F1</a:t>
              </a:r>
              <a:endParaRPr lang="en-US" sz="3451">
                <a:solidFill>
                  <a:srgbClr val="000000"/>
                </a:solidFill>
                <a:latin typeface="Univers Light"/>
                <a:ea typeface="Univers Light"/>
                <a:cs typeface="Univers Light"/>
                <a:sym typeface="Univers Light"/>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5909" y="115065"/>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47625"/>
              <a:ext cx="18301348" cy="2807545"/>
            </a:xfrm>
            <a:prstGeom prst="rect">
              <a:avLst/>
            </a:prstGeom>
          </p:spPr>
          <p:txBody>
            <a:bodyPr lIns="0" tIns="0" rIns="0" bIns="0" rtlCol="0" anchor="ctr"/>
            <a:lstStyle/>
            <a:p>
              <a:pPr>
                <a:lnSpc>
                  <a:spcPts val="6479"/>
                </a:lnSpc>
              </a:pPr>
              <a:r>
                <a:rPr lang="en-US" sz="6000" b="1">
                  <a:solidFill>
                    <a:srgbClr val="000000"/>
                  </a:solidFill>
                  <a:latin typeface="Arimo Bold"/>
                  <a:ea typeface="Arimo Bold"/>
                  <a:cs typeface="Arimo Bold"/>
                  <a:sym typeface="Arimo Bold"/>
                </a:rPr>
                <a:t>Stewardship: Buildings</a:t>
              </a:r>
            </a:p>
          </p:txBody>
        </p:sp>
      </p:grpSp>
      <p:sp>
        <p:nvSpPr>
          <p:cNvPr id="5" name="TextBox 5"/>
          <p:cNvSpPr txBox="1"/>
          <p:nvPr/>
        </p:nvSpPr>
        <p:spPr>
          <a:xfrm>
            <a:off x="2605903" y="1987780"/>
            <a:ext cx="15147036" cy="8081956"/>
          </a:xfrm>
          <a:prstGeom prst="rect">
            <a:avLst/>
          </a:prstGeom>
        </p:spPr>
        <p:txBody>
          <a:bodyPr lIns="0" tIns="0" rIns="0" bIns="0" rtlCol="0" anchor="t">
            <a:spAutoFit/>
          </a:bodyPr>
          <a:lstStyle/>
          <a:p>
            <a:pPr>
              <a:lnSpc>
                <a:spcPts val="4319"/>
              </a:lnSpc>
            </a:pPr>
            <a:r>
              <a:rPr lang="en-US" sz="3599">
                <a:solidFill>
                  <a:srgbClr val="000000"/>
                </a:solidFill>
                <a:latin typeface="Univers Light"/>
                <a:ea typeface="Univers Light"/>
                <a:cs typeface="Univers Light"/>
                <a:sym typeface="Univers Light"/>
              </a:rPr>
              <a:t>Do our buildings strengthen or drain Mission?</a:t>
            </a:r>
          </a:p>
          <a:p>
            <a:pPr>
              <a:lnSpc>
                <a:spcPts val="4319"/>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How well used are they?</a:t>
            </a:r>
          </a:p>
          <a:p>
            <a:pPr>
              <a:lnSpc>
                <a:spcPts val="4319"/>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How do the running and maintenance costs impact</a:t>
            </a:r>
          </a:p>
          <a:p>
            <a:pPr>
              <a:lnSpc>
                <a:spcPts val="4319"/>
              </a:lnSpc>
            </a:pPr>
            <a:r>
              <a:rPr lang="en-US" sz="3599">
                <a:solidFill>
                  <a:srgbClr val="000000"/>
                </a:solidFill>
                <a:latin typeface="Univers Light"/>
                <a:ea typeface="Univers Light"/>
                <a:cs typeface="Univers Light"/>
                <a:sym typeface="Univers Light"/>
              </a:rPr>
              <a:t>on Mission?</a:t>
            </a:r>
          </a:p>
          <a:p>
            <a:pPr>
              <a:lnSpc>
                <a:spcPts val="3840"/>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Are buildings accessible, safe, and fit for purpose?</a:t>
            </a:r>
          </a:p>
          <a:p>
            <a:pPr>
              <a:lnSpc>
                <a:spcPts val="4319"/>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Could we collaborate with neighbouring parishes</a:t>
            </a:r>
          </a:p>
          <a:p>
            <a:pPr>
              <a:lnSpc>
                <a:spcPts val="4319"/>
              </a:lnSpc>
            </a:pPr>
            <a:r>
              <a:rPr lang="en-US" sz="3599">
                <a:solidFill>
                  <a:srgbClr val="000000"/>
                </a:solidFill>
                <a:latin typeface="Univers Light"/>
                <a:ea typeface="Univers Light"/>
                <a:cs typeface="Univers Light"/>
                <a:sym typeface="Univers Light"/>
              </a:rPr>
              <a:t>and schools?</a:t>
            </a:r>
          </a:p>
          <a:p>
            <a:pPr>
              <a:lnSpc>
                <a:spcPts val="3001"/>
              </a:lnSpc>
            </a:pPr>
            <a:endParaRPr lang="en-US" sz="3599">
              <a:solidFill>
                <a:srgbClr val="000000"/>
              </a:solidFill>
              <a:latin typeface="Univers Light"/>
              <a:ea typeface="Univers Light"/>
              <a:cs typeface="Univers Light"/>
              <a:sym typeface="Univers Light"/>
            </a:endParaRPr>
          </a:p>
          <a:p>
            <a:pPr>
              <a:lnSpc>
                <a:spcPts val="4319"/>
              </a:lnSpc>
            </a:pPr>
            <a:r>
              <a:rPr lang="en-US" sz="3599">
                <a:solidFill>
                  <a:srgbClr val="000000"/>
                </a:solidFill>
                <a:latin typeface="Univers Light"/>
                <a:ea typeface="Univers Light"/>
                <a:cs typeface="Univers Light"/>
                <a:sym typeface="Univers Light"/>
              </a:rPr>
              <a:t>What opportunities exist to reduce carbon impacts from</a:t>
            </a:r>
          </a:p>
          <a:p>
            <a:pPr>
              <a:lnSpc>
                <a:spcPts val="4319"/>
              </a:lnSpc>
            </a:pPr>
            <a:r>
              <a:rPr lang="en-US" sz="3599">
                <a:solidFill>
                  <a:srgbClr val="000000"/>
                </a:solidFill>
                <a:latin typeface="Univers Light"/>
                <a:ea typeface="Univers Light"/>
                <a:cs typeface="Univers Light"/>
                <a:sym typeface="Univers Light"/>
              </a:rPr>
              <a:t>our buildings?</a:t>
            </a:r>
          </a:p>
          <a:p>
            <a:pPr marL="760048" lvl="1" indent="-380025">
              <a:lnSpc>
                <a:spcPts val="5040"/>
              </a:lnSpc>
            </a:pPr>
            <a:endParaRPr lang="en-US" sz="3599">
              <a:solidFill>
                <a:srgbClr val="000000"/>
              </a:solidFill>
              <a:latin typeface="Univers Light"/>
              <a:ea typeface="Univers Light"/>
              <a:cs typeface="Univers Light"/>
              <a:sym typeface="Univers Light"/>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p:cNvSpPr/>
          <p:nvPr/>
        </p:nvSpPr>
        <p:spPr>
          <a:xfrm flipV="1">
            <a:off x="2605908" y="1816427"/>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8" name="AutoShape 8"/>
          <p:cNvSpPr/>
          <p:nvPr/>
        </p:nvSpPr>
        <p:spPr>
          <a:xfrm>
            <a:off x="2605908" y="2904612"/>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a:off x="2605908" y="3876163"/>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a:off x="2605908" y="5412023"/>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a:off x="2605908" y="6616936"/>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2" name="AutoShape 12"/>
          <p:cNvSpPr/>
          <p:nvPr/>
        </p:nvSpPr>
        <p:spPr>
          <a:xfrm>
            <a:off x="2605908" y="8150461"/>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3" name="AutoShape 13"/>
          <p:cNvSpPr/>
          <p:nvPr/>
        </p:nvSpPr>
        <p:spPr>
          <a:xfrm>
            <a:off x="2605908" y="9517169"/>
            <a:ext cx="12022341"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7" name="Slide Number Placeholder 16">
            <a:extLst>
              <a:ext uri="{FF2B5EF4-FFF2-40B4-BE49-F238E27FC236}">
                <a16:creationId xmlns:a16="http://schemas.microsoft.com/office/drawing/2014/main" id="{67ED2818-E160-0323-B50C-6588E42030B5}"/>
              </a:ext>
            </a:extLst>
          </p:cNvPr>
          <p:cNvSpPr>
            <a:spLocks noGrp="1"/>
          </p:cNvSpPr>
          <p:nvPr>
            <p:ph type="sldNum" sz="quarter" idx="12"/>
          </p:nvPr>
        </p:nvSpPr>
        <p:spPr/>
        <p:txBody>
          <a:bodyPr/>
          <a:lstStyle/>
          <a:p>
            <a:fld id="{B6F15528-21DE-4FAA-801E-634DDDAF4B2B}" type="slidenum">
              <a:rPr lang="en-US" smtClean="0"/>
              <a:pPr/>
              <a:t>31</a:t>
            </a:fld>
            <a:endParaRPr lang="en-US"/>
          </a:p>
        </p:txBody>
      </p:sp>
      <p:sp>
        <p:nvSpPr>
          <p:cNvPr id="16" name="Freeform 9">
            <a:extLst>
              <a:ext uri="{FF2B5EF4-FFF2-40B4-BE49-F238E27FC236}">
                <a16:creationId xmlns:a16="http://schemas.microsoft.com/office/drawing/2014/main" id="{2A0C62CB-B775-CFBA-3603-6EE8AF01CB2A}"/>
              </a:ext>
            </a:extLst>
          </p:cNvPr>
          <p:cNvSpPr/>
          <p:nvPr/>
        </p:nvSpPr>
        <p:spPr>
          <a:xfrm>
            <a:off x="15674161" y="495313"/>
            <a:ext cx="2021833" cy="837211"/>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pPr>
              <a:lnSpc>
                <a:spcPts val="3727"/>
              </a:lnSpc>
            </a:pPr>
            <a:endParaRPr lang="en-US" sz="3451" b="1">
              <a:solidFill>
                <a:srgbClr val="991B1E"/>
              </a:solidFill>
              <a:latin typeface="Univers Bold"/>
              <a:ea typeface="Univers Bold"/>
              <a:cs typeface="Univers Bold"/>
              <a:sym typeface="Univers Bold"/>
            </a:endParaRPr>
          </a:p>
        </p:txBody>
      </p:sp>
      <p:sp>
        <p:nvSpPr>
          <p:cNvPr id="18" name="TextBox 11">
            <a:extLst>
              <a:ext uri="{FF2B5EF4-FFF2-40B4-BE49-F238E27FC236}">
                <a16:creationId xmlns:a16="http://schemas.microsoft.com/office/drawing/2014/main" id="{0ED72F96-5918-D032-36B5-6A567928D8FA}"/>
              </a:ext>
            </a:extLst>
          </p:cNvPr>
          <p:cNvSpPr txBox="1"/>
          <p:nvPr/>
        </p:nvSpPr>
        <p:spPr>
          <a:xfrm>
            <a:off x="15850413" y="693761"/>
            <a:ext cx="1573352" cy="474489"/>
          </a:xfrm>
          <a:prstGeom prst="rect">
            <a:avLst/>
          </a:prstGeom>
        </p:spPr>
        <p:txBody>
          <a:bodyPr wrap="square" lIns="0" tIns="0" rIns="0" bIns="0" rtlCol="0" anchor="t">
            <a:spAutoFit/>
          </a:bodyPr>
          <a:lstStyle/>
          <a:p>
            <a:pPr>
              <a:lnSpc>
                <a:spcPts val="3727"/>
              </a:lnSpc>
            </a:pPr>
            <a:r>
              <a:rPr lang="en-US" sz="3451" b="1">
                <a:solidFill>
                  <a:srgbClr val="991B1E"/>
                </a:solidFill>
                <a:latin typeface="Univers Bold"/>
                <a:ea typeface="Univers Bold"/>
                <a:cs typeface="Univers Bold"/>
                <a:sym typeface="Univers Bold"/>
              </a:rPr>
              <a:t>Part F2</a:t>
            </a:r>
            <a:endParaRPr lang="en-US" sz="3451">
              <a:solidFill>
                <a:srgbClr val="000000"/>
              </a:solidFill>
              <a:latin typeface="Univers Light"/>
              <a:ea typeface="Univers Light"/>
              <a:cs typeface="Univers Light"/>
              <a:sym typeface="Univers Ligh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5909" y="8"/>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47625"/>
              <a:ext cx="18301348" cy="2807545"/>
            </a:xfrm>
            <a:prstGeom prst="rect">
              <a:avLst/>
            </a:prstGeom>
          </p:spPr>
          <p:txBody>
            <a:bodyPr lIns="0" tIns="0" rIns="0" bIns="0" rtlCol="0" anchor="ctr"/>
            <a:lstStyle/>
            <a:p>
              <a:pPr>
                <a:lnSpc>
                  <a:spcPts val="6479"/>
                </a:lnSpc>
              </a:pPr>
              <a:r>
                <a:rPr lang="en-US" sz="6000" b="1">
                  <a:solidFill>
                    <a:srgbClr val="000000"/>
                  </a:solidFill>
                  <a:latin typeface="Arimo Bold"/>
                  <a:ea typeface="Arimo Bold"/>
                  <a:cs typeface="Arimo Bold"/>
                  <a:sym typeface="Arimo Bold"/>
                </a:rPr>
                <a:t>Stewardship: People</a:t>
              </a:r>
            </a:p>
          </p:txBody>
        </p:sp>
      </p:grpSp>
      <p:sp>
        <p:nvSpPr>
          <p:cNvPr id="5" name="TextBox 5"/>
          <p:cNvSpPr txBox="1"/>
          <p:nvPr/>
        </p:nvSpPr>
        <p:spPr>
          <a:xfrm>
            <a:off x="2605903" y="1884921"/>
            <a:ext cx="13924635" cy="9258945"/>
          </a:xfrm>
          <a:prstGeom prst="rect">
            <a:avLst/>
          </a:prstGeom>
        </p:spPr>
        <p:txBody>
          <a:bodyPr lIns="0" tIns="0" rIns="0" bIns="0" rtlCol="0" anchor="t">
            <a:spAutoFit/>
          </a:bodyPr>
          <a:lstStyle/>
          <a:p>
            <a:pPr>
              <a:lnSpc>
                <a:spcPts val="3840"/>
              </a:lnSpc>
            </a:pPr>
            <a:r>
              <a:rPr lang="en-US" sz="3200">
                <a:solidFill>
                  <a:srgbClr val="000000"/>
                </a:solidFill>
                <a:latin typeface="Univers Light"/>
                <a:ea typeface="Univers Light"/>
                <a:cs typeface="Univers Light"/>
                <a:sym typeface="Univers Light"/>
              </a:rPr>
              <a:t>Do we have enough volunteers?</a:t>
            </a:r>
          </a:p>
          <a:p>
            <a:pPr>
              <a:lnSpc>
                <a:spcPts val="3840"/>
              </a:lnSpc>
            </a:pPr>
            <a:endParaRPr lang="en-US" sz="3200">
              <a:solidFill>
                <a:srgbClr val="000000"/>
              </a:solidFill>
              <a:latin typeface="Univers Light"/>
              <a:ea typeface="Univers Light"/>
              <a:cs typeface="Univers Light"/>
              <a:sym typeface="Univers Light"/>
            </a:endParaRPr>
          </a:p>
          <a:p>
            <a:pPr>
              <a:lnSpc>
                <a:spcPts val="3840"/>
              </a:lnSpc>
            </a:pPr>
            <a:r>
              <a:rPr lang="en-US" sz="3200">
                <a:solidFill>
                  <a:srgbClr val="000000"/>
                </a:solidFill>
                <a:latin typeface="Univers Light"/>
                <a:ea typeface="Univers Light"/>
                <a:cs typeface="Univers Light"/>
                <a:sym typeface="Univers Light"/>
              </a:rPr>
              <a:t>Is leadership sustainable?</a:t>
            </a:r>
          </a:p>
          <a:p>
            <a:pPr>
              <a:lnSpc>
                <a:spcPts val="3840"/>
              </a:lnSpc>
            </a:pPr>
            <a:endParaRPr lang="en-US" sz="3200">
              <a:solidFill>
                <a:srgbClr val="000000"/>
              </a:solidFill>
              <a:latin typeface="Univers Light"/>
              <a:ea typeface="Univers Light"/>
              <a:cs typeface="Univers Light"/>
              <a:sym typeface="Univers Light"/>
            </a:endParaRPr>
          </a:p>
          <a:p>
            <a:pPr>
              <a:lnSpc>
                <a:spcPts val="3840"/>
              </a:lnSpc>
            </a:pPr>
            <a:r>
              <a:rPr lang="en-US" sz="3200">
                <a:solidFill>
                  <a:srgbClr val="000000"/>
                </a:solidFill>
                <a:latin typeface="Univers Light"/>
                <a:ea typeface="Univers Light"/>
                <a:cs typeface="Univers Light"/>
                <a:sym typeface="Univers Light"/>
              </a:rPr>
              <a:t>Are we developing future leaders and vocations?</a:t>
            </a:r>
          </a:p>
          <a:p>
            <a:pPr>
              <a:lnSpc>
                <a:spcPts val="3840"/>
              </a:lnSpc>
            </a:pPr>
            <a:endParaRPr lang="en-US" sz="3200">
              <a:solidFill>
                <a:srgbClr val="000000"/>
              </a:solidFill>
              <a:latin typeface="Univers Light"/>
              <a:ea typeface="Univers Light"/>
              <a:cs typeface="Univers Light"/>
              <a:sym typeface="Univers Light"/>
            </a:endParaRPr>
          </a:p>
          <a:p>
            <a:pPr>
              <a:lnSpc>
                <a:spcPts val="3840"/>
              </a:lnSpc>
            </a:pPr>
            <a:r>
              <a:rPr lang="en-US" sz="3200">
                <a:solidFill>
                  <a:srgbClr val="000000"/>
                </a:solidFill>
                <a:latin typeface="Univers Light"/>
                <a:ea typeface="Univers Light"/>
                <a:cs typeface="Univers Light"/>
                <a:sym typeface="Univers Light"/>
              </a:rPr>
              <a:t>Are the places of worship conveniently located to serve the existing centres of population and are there any expected changes e.g. significant local house building?</a:t>
            </a:r>
          </a:p>
          <a:p>
            <a:pPr>
              <a:lnSpc>
                <a:spcPts val="3840"/>
              </a:lnSpc>
            </a:pPr>
            <a:endParaRPr lang="en-US" sz="3200">
              <a:solidFill>
                <a:srgbClr val="000000"/>
              </a:solidFill>
              <a:latin typeface="Univers Light"/>
              <a:ea typeface="Univers Light"/>
              <a:cs typeface="Univers Light"/>
              <a:sym typeface="Univers Light"/>
            </a:endParaRPr>
          </a:p>
          <a:p>
            <a:pPr>
              <a:lnSpc>
                <a:spcPts val="3840"/>
              </a:lnSpc>
            </a:pPr>
            <a:r>
              <a:rPr lang="en-US" sz="3200">
                <a:solidFill>
                  <a:srgbClr val="000000"/>
                </a:solidFill>
                <a:latin typeface="Univers Light"/>
                <a:ea typeface="Univers Light"/>
                <a:cs typeface="Univers Light"/>
                <a:sym typeface="Univers Light"/>
              </a:rPr>
              <a:t>Are there parishioners who for reasons of poverty or disability would find it impossible to travel to another church?</a:t>
            </a:r>
          </a:p>
          <a:p>
            <a:pPr>
              <a:lnSpc>
                <a:spcPts val="3840"/>
              </a:lnSpc>
            </a:pPr>
            <a:endParaRPr lang="en-US" sz="3200">
              <a:solidFill>
                <a:srgbClr val="000000"/>
              </a:solidFill>
              <a:latin typeface="Univers Light"/>
              <a:ea typeface="Univers Light"/>
              <a:cs typeface="Univers Light"/>
              <a:sym typeface="Univers Light"/>
            </a:endParaRPr>
          </a:p>
          <a:p>
            <a:pPr>
              <a:lnSpc>
                <a:spcPts val="3840"/>
              </a:lnSpc>
            </a:pPr>
            <a:r>
              <a:rPr lang="en-US" sz="3200">
                <a:solidFill>
                  <a:srgbClr val="000000"/>
                </a:solidFill>
                <a:latin typeface="Univers Light"/>
                <a:ea typeface="Univers Light"/>
                <a:cs typeface="Univers Light"/>
                <a:sym typeface="Univers Light"/>
              </a:rPr>
              <a:t>Is there a need in the local community (e.g. deprivation/poverty) that means the site is particularly important for outreach work? (Most Local Authorities have information on levels of deprivation in their communities.)</a:t>
            </a:r>
          </a:p>
          <a:p>
            <a:pPr>
              <a:lnSpc>
                <a:spcPts val="3840"/>
              </a:lnSpc>
            </a:pPr>
            <a:endParaRPr lang="en-US" sz="3200">
              <a:solidFill>
                <a:srgbClr val="000000"/>
              </a:solidFill>
              <a:latin typeface="Univers Light"/>
              <a:ea typeface="Univers Light"/>
              <a:cs typeface="Univers Light"/>
              <a:sym typeface="Univers Light"/>
            </a:endParaRPr>
          </a:p>
          <a:p>
            <a:pPr>
              <a:lnSpc>
                <a:spcPts val="3840"/>
              </a:lnSpc>
            </a:pPr>
            <a:endParaRPr lang="en-US" sz="3200">
              <a:solidFill>
                <a:srgbClr val="000000"/>
              </a:solidFill>
              <a:latin typeface="Univers Light"/>
              <a:ea typeface="Univers Light"/>
              <a:cs typeface="Univers Light"/>
              <a:sym typeface="Univers Light"/>
            </a:endParaRPr>
          </a:p>
          <a:p>
            <a:pPr marL="579084" lvl="1" indent="-289543">
              <a:lnSpc>
                <a:spcPts val="3840"/>
              </a:lnSpc>
            </a:pPr>
            <a:endParaRPr lang="en-US" sz="3200">
              <a:solidFill>
                <a:srgbClr val="000000"/>
              </a:solidFill>
              <a:latin typeface="Univers Light"/>
              <a:ea typeface="Univers Light"/>
              <a:cs typeface="Univers Light"/>
              <a:sym typeface="Univers Light"/>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p:cNvSpPr/>
          <p:nvPr/>
        </p:nvSpPr>
        <p:spPr>
          <a:xfrm>
            <a:off x="2605903" y="1757620"/>
            <a:ext cx="1392463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8" name="AutoShape 8"/>
          <p:cNvSpPr/>
          <p:nvPr/>
        </p:nvSpPr>
        <p:spPr>
          <a:xfrm flipV="1">
            <a:off x="2605903" y="2683316"/>
            <a:ext cx="1392463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a:off x="2605903" y="3607241"/>
            <a:ext cx="1392463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a:off x="2605903" y="4647335"/>
            <a:ext cx="1392463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a:off x="2605903" y="6458524"/>
            <a:ext cx="13924635" cy="10794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5" name="AutoShape 15"/>
          <p:cNvSpPr/>
          <p:nvPr/>
        </p:nvSpPr>
        <p:spPr>
          <a:xfrm>
            <a:off x="2605903" y="7944411"/>
            <a:ext cx="1392463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6" name="AutoShape 16"/>
          <p:cNvSpPr/>
          <p:nvPr/>
        </p:nvSpPr>
        <p:spPr>
          <a:xfrm>
            <a:off x="2605908" y="9880711"/>
            <a:ext cx="1397100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7" name="Slide Number Placeholder 16">
            <a:extLst>
              <a:ext uri="{FF2B5EF4-FFF2-40B4-BE49-F238E27FC236}">
                <a16:creationId xmlns:a16="http://schemas.microsoft.com/office/drawing/2014/main" id="{C1106237-9448-A281-E248-825CFB6B34FD}"/>
              </a:ext>
            </a:extLst>
          </p:cNvPr>
          <p:cNvSpPr>
            <a:spLocks noGrp="1"/>
          </p:cNvSpPr>
          <p:nvPr>
            <p:ph type="sldNum" sz="quarter" idx="12"/>
          </p:nvPr>
        </p:nvSpPr>
        <p:spPr/>
        <p:txBody>
          <a:bodyPr/>
          <a:lstStyle/>
          <a:p>
            <a:fld id="{B6F15528-21DE-4FAA-801E-634DDDAF4B2B}" type="slidenum">
              <a:rPr lang="en-US" smtClean="0"/>
              <a:pPr/>
              <a:t>32</a:t>
            </a:fld>
            <a:endParaRPr lang="en-US"/>
          </a:p>
        </p:txBody>
      </p:sp>
      <p:sp>
        <p:nvSpPr>
          <p:cNvPr id="12" name="Freeform 9">
            <a:extLst>
              <a:ext uri="{FF2B5EF4-FFF2-40B4-BE49-F238E27FC236}">
                <a16:creationId xmlns:a16="http://schemas.microsoft.com/office/drawing/2014/main" id="{46E6F9E0-3124-6105-0BF7-FF09C9B31A12}"/>
              </a:ext>
            </a:extLst>
          </p:cNvPr>
          <p:cNvSpPr/>
          <p:nvPr/>
        </p:nvSpPr>
        <p:spPr>
          <a:xfrm>
            <a:off x="15626181" y="495311"/>
            <a:ext cx="2021833" cy="837211"/>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endParaRPr lang="en-US" sz="1801"/>
          </a:p>
        </p:txBody>
      </p:sp>
      <p:sp>
        <p:nvSpPr>
          <p:cNvPr id="13" name="TextBox 11">
            <a:extLst>
              <a:ext uri="{FF2B5EF4-FFF2-40B4-BE49-F238E27FC236}">
                <a16:creationId xmlns:a16="http://schemas.microsoft.com/office/drawing/2014/main" id="{DFF288CA-351B-7FB3-2E3E-2C44449632D7}"/>
              </a:ext>
            </a:extLst>
          </p:cNvPr>
          <p:cNvSpPr txBox="1"/>
          <p:nvPr/>
        </p:nvSpPr>
        <p:spPr>
          <a:xfrm>
            <a:off x="15850413" y="693761"/>
            <a:ext cx="1573352" cy="474489"/>
          </a:xfrm>
          <a:prstGeom prst="rect">
            <a:avLst/>
          </a:prstGeom>
        </p:spPr>
        <p:txBody>
          <a:bodyPr wrap="square" lIns="0" tIns="0" rIns="0" bIns="0" rtlCol="0" anchor="t">
            <a:spAutoFit/>
          </a:bodyPr>
          <a:lstStyle/>
          <a:p>
            <a:pPr>
              <a:lnSpc>
                <a:spcPts val="3727"/>
              </a:lnSpc>
            </a:pPr>
            <a:r>
              <a:rPr lang="en-US" sz="3451" b="1">
                <a:solidFill>
                  <a:srgbClr val="991B1E"/>
                </a:solidFill>
                <a:latin typeface="Univers Bold"/>
                <a:ea typeface="Univers Bold"/>
                <a:cs typeface="Univers Bold"/>
                <a:sym typeface="Univers Bold"/>
              </a:rPr>
              <a:t>Part F3</a:t>
            </a:r>
            <a:endParaRPr lang="en-US" sz="3451">
              <a:solidFill>
                <a:srgbClr val="000000"/>
              </a:solidFill>
              <a:latin typeface="Univers Light"/>
              <a:ea typeface="Univers Light"/>
              <a:cs typeface="Univers Light"/>
              <a:sym typeface="Univers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91373" y="-145764"/>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47625"/>
              <a:ext cx="18301348" cy="2807545"/>
            </a:xfrm>
            <a:prstGeom prst="rect">
              <a:avLst/>
            </a:prstGeom>
          </p:spPr>
          <p:txBody>
            <a:bodyPr lIns="0" tIns="0" rIns="0" bIns="0" rtlCol="0" anchor="ctr"/>
            <a:lstStyle/>
            <a:p>
              <a:pPr>
                <a:lnSpc>
                  <a:spcPts val="6479"/>
                </a:lnSpc>
              </a:pPr>
              <a:r>
                <a:rPr lang="en-US" sz="6000" b="1">
                  <a:solidFill>
                    <a:srgbClr val="000000"/>
                  </a:solidFill>
                  <a:latin typeface="Arimo Bold"/>
                  <a:ea typeface="Arimo Bold"/>
                  <a:cs typeface="Arimo Bold"/>
                  <a:sym typeface="Arimo Bold"/>
                </a:rPr>
                <a:t>Stewardship: Sustainability</a:t>
              </a:r>
            </a:p>
          </p:txBody>
        </p:sp>
      </p:grpSp>
      <p:sp>
        <p:nvSpPr>
          <p:cNvPr id="5" name="TextBox 5"/>
          <p:cNvSpPr txBox="1"/>
          <p:nvPr/>
        </p:nvSpPr>
        <p:spPr>
          <a:xfrm>
            <a:off x="2591371" y="1967040"/>
            <a:ext cx="14558287" cy="8527976"/>
          </a:xfrm>
          <a:prstGeom prst="rect">
            <a:avLst/>
          </a:prstGeom>
        </p:spPr>
        <p:txBody>
          <a:bodyPr lIns="0" tIns="0" rIns="0" bIns="0" rtlCol="0" anchor="t">
            <a:spAutoFit/>
          </a:bodyPr>
          <a:lstStyle/>
          <a:p>
            <a:pPr>
              <a:lnSpc>
                <a:spcPts val="3456"/>
              </a:lnSpc>
            </a:pPr>
            <a:r>
              <a:rPr lang="en-US" sz="3200">
                <a:solidFill>
                  <a:srgbClr val="000000"/>
                </a:solidFill>
                <a:latin typeface="Univers Light"/>
                <a:ea typeface="Univers Light"/>
                <a:cs typeface="Univers Light"/>
                <a:sym typeface="Univers Light"/>
              </a:rPr>
              <a:t>What is essential for Mission?</a:t>
            </a:r>
          </a:p>
          <a:p>
            <a:pPr>
              <a:lnSpc>
                <a:spcPts val="3456"/>
              </a:lnSpc>
            </a:pPr>
            <a:endParaRPr lang="en-US" sz="3200">
              <a:solidFill>
                <a:srgbClr val="000000"/>
              </a:solidFill>
              <a:latin typeface="Univers Light"/>
              <a:ea typeface="Univers Light"/>
              <a:cs typeface="Univers Light"/>
              <a:sym typeface="Univers Light"/>
            </a:endParaRPr>
          </a:p>
          <a:p>
            <a:pPr>
              <a:lnSpc>
                <a:spcPts val="3456"/>
              </a:lnSpc>
            </a:pPr>
            <a:r>
              <a:rPr lang="en-US" sz="3200">
                <a:solidFill>
                  <a:srgbClr val="000000"/>
                </a:solidFill>
                <a:latin typeface="Univers Light"/>
                <a:ea typeface="Univers Light"/>
                <a:cs typeface="Univers Light"/>
                <a:sym typeface="Univers Light"/>
              </a:rPr>
              <a:t>What is no longer sustainable?</a:t>
            </a:r>
          </a:p>
          <a:p>
            <a:pPr>
              <a:lnSpc>
                <a:spcPts val="3456"/>
              </a:lnSpc>
            </a:pPr>
            <a:endParaRPr lang="en-US" sz="3200">
              <a:solidFill>
                <a:srgbClr val="000000"/>
              </a:solidFill>
              <a:latin typeface="Univers Light"/>
              <a:ea typeface="Univers Light"/>
              <a:cs typeface="Univers Light"/>
              <a:sym typeface="Univers Light"/>
            </a:endParaRPr>
          </a:p>
          <a:p>
            <a:pPr>
              <a:lnSpc>
                <a:spcPts val="3456"/>
              </a:lnSpc>
            </a:pPr>
            <a:r>
              <a:rPr lang="en-US" sz="3200">
                <a:solidFill>
                  <a:srgbClr val="000000"/>
                </a:solidFill>
                <a:latin typeface="Univers Light"/>
                <a:ea typeface="Univers Light"/>
                <a:cs typeface="Univers Light"/>
                <a:sym typeface="Univers Light"/>
              </a:rPr>
              <a:t>What could be shared, merged, or released?</a:t>
            </a:r>
          </a:p>
          <a:p>
            <a:pPr>
              <a:lnSpc>
                <a:spcPts val="3456"/>
              </a:lnSpc>
            </a:pPr>
            <a:endParaRPr lang="en-US" sz="3200">
              <a:solidFill>
                <a:srgbClr val="000000"/>
              </a:solidFill>
              <a:latin typeface="Univers Light"/>
              <a:ea typeface="Univers Light"/>
              <a:cs typeface="Univers Light"/>
              <a:sym typeface="Univers Light"/>
            </a:endParaRPr>
          </a:p>
          <a:p>
            <a:pPr>
              <a:lnSpc>
                <a:spcPts val="3456"/>
              </a:lnSpc>
            </a:pPr>
            <a:r>
              <a:rPr lang="en-US" sz="3200">
                <a:solidFill>
                  <a:srgbClr val="000000"/>
                </a:solidFill>
                <a:latin typeface="Univers Light"/>
                <a:ea typeface="Univers Light"/>
                <a:cs typeface="Univers Light"/>
                <a:sym typeface="Univers Light"/>
              </a:rPr>
              <a:t>Are there any other sources of income that could be utilised? E.g. expanding the use of the parish hall.</a:t>
            </a:r>
          </a:p>
          <a:p>
            <a:pPr>
              <a:lnSpc>
                <a:spcPts val="3456"/>
              </a:lnSpc>
            </a:pPr>
            <a:endParaRPr lang="en-US" sz="3200">
              <a:solidFill>
                <a:srgbClr val="000000"/>
              </a:solidFill>
              <a:latin typeface="Univers Light"/>
              <a:ea typeface="Univers Light"/>
              <a:cs typeface="Univers Light"/>
              <a:sym typeface="Univers Light"/>
            </a:endParaRPr>
          </a:p>
          <a:p>
            <a:pPr>
              <a:lnSpc>
                <a:spcPts val="3456"/>
              </a:lnSpc>
            </a:pPr>
            <a:r>
              <a:rPr lang="en-US" sz="3200">
                <a:solidFill>
                  <a:srgbClr val="000000"/>
                </a:solidFill>
                <a:latin typeface="Univers Light"/>
                <a:ea typeface="Univers Light"/>
                <a:cs typeface="Univers Light"/>
                <a:sym typeface="Univers Light"/>
              </a:rPr>
              <a:t>If we had no buildings to maintain, how might we redirect that energy toward evangelisation, service, or formation?</a:t>
            </a:r>
          </a:p>
          <a:p>
            <a:pPr>
              <a:lnSpc>
                <a:spcPts val="3456"/>
              </a:lnSpc>
            </a:pPr>
            <a:endParaRPr lang="en-US" sz="3200">
              <a:solidFill>
                <a:srgbClr val="000000"/>
              </a:solidFill>
              <a:latin typeface="Univers Light"/>
              <a:ea typeface="Univers Light"/>
              <a:cs typeface="Univers Light"/>
              <a:sym typeface="Univers Light"/>
            </a:endParaRPr>
          </a:p>
          <a:p>
            <a:pPr>
              <a:lnSpc>
                <a:spcPts val="3456"/>
              </a:lnSpc>
            </a:pPr>
            <a:r>
              <a:rPr lang="en-US" sz="3200">
                <a:solidFill>
                  <a:srgbClr val="000000"/>
                </a:solidFill>
                <a:latin typeface="Univers Light"/>
                <a:ea typeface="Univers Light"/>
                <a:cs typeface="Univers Light"/>
                <a:sym typeface="Univers Light"/>
              </a:rPr>
              <a:t>What opportunities exist to reduce carbon impacts from clergy and parishioner travel?</a:t>
            </a:r>
          </a:p>
          <a:p>
            <a:pPr>
              <a:lnSpc>
                <a:spcPts val="3456"/>
              </a:lnSpc>
            </a:pPr>
            <a:endParaRPr lang="en-US" sz="3200">
              <a:solidFill>
                <a:srgbClr val="000000"/>
              </a:solidFill>
              <a:latin typeface="Univers Light"/>
              <a:ea typeface="Univers Light"/>
              <a:cs typeface="Univers Light"/>
              <a:sym typeface="Univers Light"/>
            </a:endParaRPr>
          </a:p>
          <a:p>
            <a:pPr>
              <a:lnSpc>
                <a:spcPts val="3456"/>
              </a:lnSpc>
            </a:pPr>
            <a:r>
              <a:rPr lang="en-US" sz="3200">
                <a:solidFill>
                  <a:srgbClr val="000000"/>
                </a:solidFill>
                <a:latin typeface="Univers Light"/>
                <a:ea typeface="Univers Light"/>
                <a:cs typeface="Univers Light"/>
                <a:sym typeface="Univers Light"/>
              </a:rPr>
              <a:t>Are we willing to consider alternative arrangements — shared sites, mergers, releasing buildings — if they would strengthen our ability to worship, teach, serve, and build community?</a:t>
            </a:r>
          </a:p>
          <a:p>
            <a:pPr marL="579084" lvl="1" indent="-289543">
              <a:lnSpc>
                <a:spcPts val="3456"/>
              </a:lnSpc>
            </a:pPr>
            <a:endParaRPr lang="en-US" sz="3200">
              <a:solidFill>
                <a:srgbClr val="000000"/>
              </a:solidFill>
              <a:latin typeface="Univers Light"/>
              <a:ea typeface="Univers Light"/>
              <a:cs typeface="Univers Light"/>
              <a:sym typeface="Univers Light"/>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p:cNvSpPr/>
          <p:nvPr/>
        </p:nvSpPr>
        <p:spPr>
          <a:xfrm>
            <a:off x="2591374" y="1755349"/>
            <a:ext cx="14667940"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8" name="AutoShape 8"/>
          <p:cNvSpPr/>
          <p:nvPr/>
        </p:nvSpPr>
        <p:spPr>
          <a:xfrm>
            <a:off x="2591374" y="2603017"/>
            <a:ext cx="14667940"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a:off x="2591374" y="3580193"/>
            <a:ext cx="14667940"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a:off x="2606007" y="4427921"/>
            <a:ext cx="14667940"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a:off x="2606007" y="5730608"/>
            <a:ext cx="14667940"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2" name="AutoShape 12"/>
          <p:cNvSpPr/>
          <p:nvPr/>
        </p:nvSpPr>
        <p:spPr>
          <a:xfrm>
            <a:off x="2606007" y="7035529"/>
            <a:ext cx="14667940"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6" name="AutoShape 16"/>
          <p:cNvSpPr/>
          <p:nvPr/>
        </p:nvSpPr>
        <p:spPr>
          <a:xfrm>
            <a:off x="2606007" y="8340455"/>
            <a:ext cx="14667940"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7" name="AutoShape 17"/>
          <p:cNvSpPr/>
          <p:nvPr/>
        </p:nvSpPr>
        <p:spPr>
          <a:xfrm>
            <a:off x="2606006" y="9970691"/>
            <a:ext cx="14667940"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8" name="Slide Number Placeholder 17">
            <a:extLst>
              <a:ext uri="{FF2B5EF4-FFF2-40B4-BE49-F238E27FC236}">
                <a16:creationId xmlns:a16="http://schemas.microsoft.com/office/drawing/2014/main" id="{DDB61E2B-48D5-6335-6772-C872891D3D2B}"/>
              </a:ext>
            </a:extLst>
          </p:cNvPr>
          <p:cNvSpPr>
            <a:spLocks noGrp="1"/>
          </p:cNvSpPr>
          <p:nvPr>
            <p:ph type="sldNum" sz="quarter" idx="12"/>
          </p:nvPr>
        </p:nvSpPr>
        <p:spPr/>
        <p:txBody>
          <a:bodyPr/>
          <a:lstStyle/>
          <a:p>
            <a:fld id="{B6F15528-21DE-4FAA-801E-634DDDAF4B2B}" type="slidenum">
              <a:rPr lang="en-US" smtClean="0"/>
              <a:pPr/>
              <a:t>33</a:t>
            </a:fld>
            <a:endParaRPr lang="en-US"/>
          </a:p>
        </p:txBody>
      </p:sp>
      <p:sp>
        <p:nvSpPr>
          <p:cNvPr id="13" name="Freeform 9">
            <a:extLst>
              <a:ext uri="{FF2B5EF4-FFF2-40B4-BE49-F238E27FC236}">
                <a16:creationId xmlns:a16="http://schemas.microsoft.com/office/drawing/2014/main" id="{73583C6B-0495-8ED9-2B07-5B1042FE3AD7}"/>
              </a:ext>
            </a:extLst>
          </p:cNvPr>
          <p:cNvSpPr/>
          <p:nvPr/>
        </p:nvSpPr>
        <p:spPr>
          <a:xfrm>
            <a:off x="15626181" y="495311"/>
            <a:ext cx="2021833" cy="837211"/>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endParaRPr lang="en-US" sz="1801"/>
          </a:p>
        </p:txBody>
      </p:sp>
      <p:sp>
        <p:nvSpPr>
          <p:cNvPr id="14" name="TextBox 11">
            <a:extLst>
              <a:ext uri="{FF2B5EF4-FFF2-40B4-BE49-F238E27FC236}">
                <a16:creationId xmlns:a16="http://schemas.microsoft.com/office/drawing/2014/main" id="{0CFFFA1B-DF21-7EC9-FA88-FB142EAE2A33}"/>
              </a:ext>
            </a:extLst>
          </p:cNvPr>
          <p:cNvSpPr txBox="1"/>
          <p:nvPr/>
        </p:nvSpPr>
        <p:spPr>
          <a:xfrm>
            <a:off x="15850413" y="693761"/>
            <a:ext cx="1573352" cy="474489"/>
          </a:xfrm>
          <a:prstGeom prst="rect">
            <a:avLst/>
          </a:prstGeom>
        </p:spPr>
        <p:txBody>
          <a:bodyPr wrap="square" lIns="0" tIns="0" rIns="0" bIns="0" rtlCol="0" anchor="t">
            <a:spAutoFit/>
          </a:bodyPr>
          <a:lstStyle/>
          <a:p>
            <a:pPr>
              <a:lnSpc>
                <a:spcPts val="3727"/>
              </a:lnSpc>
            </a:pPr>
            <a:r>
              <a:rPr lang="en-US" sz="3451" b="1">
                <a:solidFill>
                  <a:srgbClr val="991B1E"/>
                </a:solidFill>
                <a:latin typeface="Univers Bold"/>
                <a:ea typeface="Univers Bold"/>
                <a:cs typeface="Univers Bold"/>
                <a:sym typeface="Univers Bold"/>
              </a:rPr>
              <a:t>Part F4</a:t>
            </a:r>
            <a:endParaRPr lang="en-US" sz="3451">
              <a:solidFill>
                <a:srgbClr val="000000"/>
              </a:solidFill>
              <a:latin typeface="Univers Light"/>
              <a:ea typeface="Univers Light"/>
              <a:cs typeface="Univers Light"/>
              <a:sym typeface="Univers 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67671" y="324864"/>
            <a:ext cx="14836304" cy="2141379"/>
            <a:chOff x="0" y="0"/>
            <a:chExt cx="19781739" cy="2855170"/>
          </a:xfrm>
        </p:grpSpPr>
        <p:sp>
          <p:nvSpPr>
            <p:cNvPr id="3" name="Freeform 3"/>
            <p:cNvSpPr/>
            <p:nvPr/>
          </p:nvSpPr>
          <p:spPr>
            <a:xfrm>
              <a:off x="0" y="0"/>
              <a:ext cx="19781741" cy="2855164"/>
            </a:xfrm>
            <a:custGeom>
              <a:avLst/>
              <a:gdLst/>
              <a:ahLst/>
              <a:cxnLst/>
              <a:rect l="l" t="t" r="r" b="b"/>
              <a:pathLst>
                <a:path w="19781741" h="2855164">
                  <a:moveTo>
                    <a:pt x="0" y="0"/>
                  </a:moveTo>
                  <a:lnTo>
                    <a:pt x="19781741" y="0"/>
                  </a:lnTo>
                  <a:lnTo>
                    <a:pt x="19781741" y="2855164"/>
                  </a:lnTo>
                  <a:lnTo>
                    <a:pt x="0" y="2855164"/>
                  </a:lnTo>
                  <a:close/>
                </a:path>
              </a:pathLst>
            </a:custGeom>
            <a:blipFill>
              <a:blip r:embed="rId3">
                <a:alphaModFix amt="0"/>
              </a:blip>
              <a:stretch>
                <a:fillRect t="-74897" r="7483" b="-74897"/>
              </a:stretch>
            </a:blipFill>
          </p:spPr>
          <p:txBody>
            <a:bodyPr/>
            <a:lstStyle/>
            <a:p>
              <a:endParaRPr lang="en-US" sz="1801"/>
            </a:p>
          </p:txBody>
        </p:sp>
        <p:sp>
          <p:nvSpPr>
            <p:cNvPr id="4" name="TextBox 4"/>
            <p:cNvSpPr txBox="1"/>
            <p:nvPr/>
          </p:nvSpPr>
          <p:spPr>
            <a:xfrm>
              <a:off x="0" y="47625"/>
              <a:ext cx="19781739" cy="2807545"/>
            </a:xfrm>
            <a:prstGeom prst="rect">
              <a:avLst/>
            </a:prstGeom>
          </p:spPr>
          <p:txBody>
            <a:bodyPr lIns="0" tIns="0" rIns="0" bIns="0" rtlCol="0" anchor="ctr"/>
            <a:lstStyle/>
            <a:p>
              <a:pPr>
                <a:lnSpc>
                  <a:spcPts val="6479"/>
                </a:lnSpc>
              </a:pPr>
              <a:r>
                <a:rPr lang="en-US" sz="6000" b="1">
                  <a:solidFill>
                    <a:srgbClr val="000000"/>
                  </a:solidFill>
                  <a:latin typeface="Arimo Bold"/>
                  <a:ea typeface="Arimo Bold"/>
                  <a:cs typeface="Arimo Bold"/>
                  <a:sym typeface="Arimo Bold"/>
                </a:rPr>
                <a:t>Mission and Stewardship:  </a:t>
              </a:r>
            </a:p>
            <a:p>
              <a:pPr>
                <a:lnSpc>
                  <a:spcPts val="5724"/>
                </a:lnSpc>
              </a:pPr>
              <a:r>
                <a:rPr lang="en-US" sz="5300" b="1">
                  <a:solidFill>
                    <a:srgbClr val="991B1E"/>
                  </a:solidFill>
                  <a:latin typeface="Arimo Bold"/>
                  <a:ea typeface="Arimo Bold"/>
                  <a:cs typeface="Arimo Bold"/>
                  <a:sym typeface="Arimo Bold"/>
                </a:rPr>
                <a:t>Snapshot Summary and Parish Conclusions</a:t>
              </a:r>
            </a:p>
          </p:txBody>
        </p:sp>
      </p:grpSp>
      <p:sp>
        <p:nvSpPr>
          <p:cNvPr id="5" name="TextBox 5"/>
          <p:cNvSpPr txBox="1"/>
          <p:nvPr/>
        </p:nvSpPr>
        <p:spPr>
          <a:xfrm>
            <a:off x="2767671" y="2635633"/>
            <a:ext cx="12828395" cy="4439549"/>
          </a:xfrm>
          <a:prstGeom prst="rect">
            <a:avLst/>
          </a:prstGeom>
        </p:spPr>
        <p:txBody>
          <a:bodyPr lIns="0" tIns="0" rIns="0" bIns="0" rtlCol="0" anchor="t">
            <a:spAutoFit/>
          </a:bodyPr>
          <a:lstStyle/>
          <a:p>
            <a:pPr>
              <a:lnSpc>
                <a:spcPts val="5757"/>
              </a:lnSpc>
            </a:pPr>
            <a:r>
              <a:rPr lang="en-US" sz="4001">
                <a:solidFill>
                  <a:srgbClr val="000000"/>
                </a:solidFill>
                <a:latin typeface="Univers Light"/>
                <a:ea typeface="Univers Light"/>
                <a:cs typeface="Univers Light"/>
                <a:sym typeface="Univers Light"/>
              </a:rPr>
              <a:t>What is thriving and must be strengthened?</a:t>
            </a:r>
          </a:p>
          <a:p>
            <a:pPr>
              <a:lnSpc>
                <a:spcPts val="4321"/>
              </a:lnSpc>
            </a:pPr>
            <a:endParaRPr lang="en-US" sz="4001">
              <a:solidFill>
                <a:srgbClr val="000000"/>
              </a:solidFill>
              <a:latin typeface="Univers Light"/>
              <a:ea typeface="Univers Light"/>
              <a:cs typeface="Univers Light"/>
              <a:sym typeface="Univers Light"/>
            </a:endParaRPr>
          </a:p>
          <a:p>
            <a:pPr>
              <a:lnSpc>
                <a:spcPts val="5757"/>
              </a:lnSpc>
            </a:pPr>
            <a:r>
              <a:rPr lang="en-US" sz="4001">
                <a:solidFill>
                  <a:srgbClr val="000000"/>
                </a:solidFill>
                <a:latin typeface="Univers Light"/>
                <a:ea typeface="Univers Light"/>
                <a:cs typeface="Univers Light"/>
                <a:sym typeface="Univers Light"/>
              </a:rPr>
              <a:t>What should be adjusted?</a:t>
            </a:r>
          </a:p>
          <a:p>
            <a:pPr>
              <a:lnSpc>
                <a:spcPts val="3840"/>
              </a:lnSpc>
            </a:pPr>
            <a:endParaRPr lang="en-US" sz="4001">
              <a:solidFill>
                <a:srgbClr val="000000"/>
              </a:solidFill>
              <a:latin typeface="Univers Light"/>
              <a:ea typeface="Univers Light"/>
              <a:cs typeface="Univers Light"/>
              <a:sym typeface="Univers Light"/>
            </a:endParaRPr>
          </a:p>
          <a:p>
            <a:pPr>
              <a:lnSpc>
                <a:spcPts val="5757"/>
              </a:lnSpc>
            </a:pPr>
            <a:r>
              <a:rPr lang="en-US" sz="4001">
                <a:solidFill>
                  <a:srgbClr val="000000"/>
                </a:solidFill>
                <a:latin typeface="Univers Light"/>
                <a:ea typeface="Univers Light"/>
                <a:cs typeface="Univers Light"/>
                <a:sym typeface="Univers Light"/>
              </a:rPr>
              <a:t>What drains Mission and may need to be released?</a:t>
            </a:r>
          </a:p>
          <a:p>
            <a:pPr>
              <a:lnSpc>
                <a:spcPts val="3840"/>
              </a:lnSpc>
            </a:pPr>
            <a:endParaRPr lang="en-US" sz="4001">
              <a:solidFill>
                <a:srgbClr val="000000"/>
              </a:solidFill>
              <a:latin typeface="Univers Light"/>
              <a:ea typeface="Univers Light"/>
              <a:cs typeface="Univers Light"/>
              <a:sym typeface="Univers Light"/>
            </a:endParaRPr>
          </a:p>
          <a:p>
            <a:pPr>
              <a:lnSpc>
                <a:spcPts val="5757"/>
              </a:lnSpc>
            </a:pPr>
            <a:r>
              <a:rPr lang="en-US" sz="4001">
                <a:solidFill>
                  <a:srgbClr val="000000"/>
                </a:solidFill>
                <a:latin typeface="Univers Light"/>
                <a:ea typeface="Univers Light"/>
                <a:cs typeface="Univers Light"/>
                <a:sym typeface="Univers Light"/>
              </a:rPr>
              <a:t>Where is the Holy Spirit prompting bold steps?</a:t>
            </a: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p:cNvSpPr/>
          <p:nvPr/>
        </p:nvSpPr>
        <p:spPr>
          <a:xfrm>
            <a:off x="2767674" y="2447183"/>
            <a:ext cx="1269970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8" name="AutoShape 8"/>
          <p:cNvSpPr/>
          <p:nvPr/>
        </p:nvSpPr>
        <p:spPr>
          <a:xfrm>
            <a:off x="2767674" y="3642563"/>
            <a:ext cx="1269970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a:off x="2794161" y="4833188"/>
            <a:ext cx="1269970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a:off x="2736897" y="6134101"/>
            <a:ext cx="1269970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a:off x="2736897" y="7277101"/>
            <a:ext cx="12699705"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4" name="Slide Number Placeholder 13">
            <a:extLst>
              <a:ext uri="{FF2B5EF4-FFF2-40B4-BE49-F238E27FC236}">
                <a16:creationId xmlns:a16="http://schemas.microsoft.com/office/drawing/2014/main" id="{B49097AB-0BBE-CDB1-5EAF-EC194659BFAC}"/>
              </a:ext>
            </a:extLst>
          </p:cNvPr>
          <p:cNvSpPr>
            <a:spLocks noGrp="1"/>
          </p:cNvSpPr>
          <p:nvPr>
            <p:ph type="sldNum" sz="quarter" idx="12"/>
          </p:nvPr>
        </p:nvSpPr>
        <p:spPr/>
        <p:txBody>
          <a:bodyPr/>
          <a:lstStyle/>
          <a:p>
            <a:fld id="{B6F15528-21DE-4FAA-801E-634DDDAF4B2B}" type="slidenum">
              <a:rPr lang="en-US" smtClean="0"/>
              <a:pPr/>
              <a:t>34</a:t>
            </a:fld>
            <a:endParaRPr lang="en-US"/>
          </a:p>
        </p:txBody>
      </p:sp>
      <p:grpSp>
        <p:nvGrpSpPr>
          <p:cNvPr id="12" name="Group 7">
            <a:extLst>
              <a:ext uri="{FF2B5EF4-FFF2-40B4-BE49-F238E27FC236}">
                <a16:creationId xmlns:a16="http://schemas.microsoft.com/office/drawing/2014/main" id="{EF5A6E4F-20BD-F73E-ADE9-1CCB72042F48}"/>
              </a:ext>
            </a:extLst>
          </p:cNvPr>
          <p:cNvGrpSpPr/>
          <p:nvPr/>
        </p:nvGrpSpPr>
        <p:grpSpPr>
          <a:xfrm>
            <a:off x="2676939" y="8367933"/>
            <a:ext cx="13080220" cy="1701239"/>
            <a:chOff x="0" y="-192881"/>
            <a:chExt cx="17440293" cy="2464742"/>
          </a:xfrm>
        </p:grpSpPr>
        <p:grpSp>
          <p:nvGrpSpPr>
            <p:cNvPr id="13" name="Group 8">
              <a:extLst>
                <a:ext uri="{FF2B5EF4-FFF2-40B4-BE49-F238E27FC236}">
                  <a16:creationId xmlns:a16="http://schemas.microsoft.com/office/drawing/2014/main" id="{D4FA5829-CEBE-7CFF-0CA5-BD2BF6D3867F}"/>
                </a:ext>
              </a:extLst>
            </p:cNvPr>
            <p:cNvGrpSpPr/>
            <p:nvPr/>
          </p:nvGrpSpPr>
          <p:grpSpPr>
            <a:xfrm>
              <a:off x="0" y="-192881"/>
              <a:ext cx="17440293" cy="2464742"/>
              <a:chOff x="0" y="-38100"/>
              <a:chExt cx="3444996" cy="486863"/>
            </a:xfrm>
          </p:grpSpPr>
          <p:sp>
            <p:nvSpPr>
              <p:cNvPr id="16" name="Freeform 9">
                <a:extLst>
                  <a:ext uri="{FF2B5EF4-FFF2-40B4-BE49-F238E27FC236}">
                    <a16:creationId xmlns:a16="http://schemas.microsoft.com/office/drawing/2014/main" id="{465E83E3-DAF4-2C17-F8CA-489CBA76BC55}"/>
                  </a:ext>
                </a:extLst>
              </p:cNvPr>
              <p:cNvSpPr/>
              <p:nvPr/>
            </p:nvSpPr>
            <p:spPr>
              <a:xfrm>
                <a:off x="15790" y="40848"/>
                <a:ext cx="3429206" cy="407915"/>
              </a:xfrm>
              <a:custGeom>
                <a:avLst/>
                <a:gdLst/>
                <a:ahLst/>
                <a:cxnLst/>
                <a:rect l="l" t="t" r="r" b="b"/>
                <a:pathLst>
                  <a:path w="3429206" h="407915">
                    <a:moveTo>
                      <a:pt x="0" y="0"/>
                    </a:moveTo>
                    <a:lnTo>
                      <a:pt x="3429206" y="0"/>
                    </a:lnTo>
                    <a:lnTo>
                      <a:pt x="3429206" y="407915"/>
                    </a:lnTo>
                    <a:lnTo>
                      <a:pt x="0" y="407915"/>
                    </a:lnTo>
                    <a:close/>
                  </a:path>
                </a:pathLst>
              </a:custGeom>
              <a:solidFill>
                <a:srgbClr val="991B1E">
                  <a:alpha val="19608"/>
                </a:srgbClr>
              </a:solidFill>
            </p:spPr>
            <p:txBody>
              <a:bodyPr/>
              <a:lstStyle/>
              <a:p>
                <a:endParaRPr lang="en-US" sz="1801"/>
              </a:p>
            </p:txBody>
          </p:sp>
          <p:sp>
            <p:nvSpPr>
              <p:cNvPr id="17" name="TextBox 10">
                <a:extLst>
                  <a:ext uri="{FF2B5EF4-FFF2-40B4-BE49-F238E27FC236}">
                    <a16:creationId xmlns:a16="http://schemas.microsoft.com/office/drawing/2014/main" id="{1AC3F7B0-D414-13FE-EF26-A4EB6019B01A}"/>
                  </a:ext>
                </a:extLst>
              </p:cNvPr>
              <p:cNvSpPr txBox="1"/>
              <p:nvPr/>
            </p:nvSpPr>
            <p:spPr>
              <a:xfrm>
                <a:off x="0" y="-38100"/>
                <a:ext cx="3429206" cy="446015"/>
              </a:xfrm>
              <a:prstGeom prst="rect">
                <a:avLst/>
              </a:prstGeom>
            </p:spPr>
            <p:txBody>
              <a:bodyPr lIns="50800" tIns="50800" rIns="50800" bIns="50800" rtlCol="0" anchor="ctr"/>
              <a:lstStyle/>
              <a:p>
                <a:pPr algn="ctr">
                  <a:lnSpc>
                    <a:spcPts val="2160"/>
                  </a:lnSpc>
                </a:pPr>
                <a:endParaRPr sz="1801"/>
              </a:p>
            </p:txBody>
          </p:sp>
        </p:grpSp>
        <p:sp>
          <p:nvSpPr>
            <p:cNvPr id="15" name="TextBox 11">
              <a:extLst>
                <a:ext uri="{FF2B5EF4-FFF2-40B4-BE49-F238E27FC236}">
                  <a16:creationId xmlns:a16="http://schemas.microsoft.com/office/drawing/2014/main" id="{F15CF25F-2634-25F7-D24F-D4730DA95102}"/>
                </a:ext>
              </a:extLst>
            </p:cNvPr>
            <p:cNvSpPr txBox="1"/>
            <p:nvPr/>
          </p:nvSpPr>
          <p:spPr>
            <a:xfrm>
              <a:off x="370780" y="633817"/>
              <a:ext cx="16590800" cy="1374872"/>
            </a:xfrm>
            <a:prstGeom prst="rect">
              <a:avLst/>
            </a:prstGeom>
          </p:spPr>
          <p:txBody>
            <a:bodyPr lIns="0" tIns="0" rIns="0" bIns="0" rtlCol="0" anchor="t">
              <a:spAutoFit/>
            </a:bodyPr>
            <a:lstStyle/>
            <a:p>
              <a:pPr>
                <a:lnSpc>
                  <a:spcPts val="3727"/>
                </a:lnSpc>
              </a:pPr>
              <a:r>
                <a:rPr lang="en-US" sz="3451">
                  <a:solidFill>
                    <a:srgbClr val="000000"/>
                  </a:solidFill>
                  <a:latin typeface="Univers Light"/>
                  <a:ea typeface="Univers Light"/>
                  <a:cs typeface="Univers Light"/>
                  <a:sym typeface="Univers Light"/>
                </a:rPr>
                <a:t>Refer to </a:t>
              </a:r>
              <a:r>
                <a:rPr lang="en-US" sz="3451" b="1">
                  <a:solidFill>
                    <a:srgbClr val="991B1E"/>
                  </a:solidFill>
                  <a:latin typeface="Univers Bold"/>
                  <a:ea typeface="Univers Bold"/>
                  <a:cs typeface="Univers Bold"/>
                  <a:sym typeface="Univers Bold"/>
                </a:rPr>
                <a:t>Part G</a:t>
              </a:r>
              <a:r>
                <a:rPr lang="en-US" sz="3451">
                  <a:solidFill>
                    <a:srgbClr val="000000"/>
                  </a:solidFill>
                  <a:latin typeface="Univers Light"/>
                  <a:ea typeface="Univers Light"/>
                  <a:cs typeface="Univers Light"/>
                  <a:sym typeface="Univers Light"/>
                </a:rPr>
                <a:t> of the </a:t>
              </a:r>
              <a:r>
                <a:rPr lang="en-US" sz="3451" b="1">
                  <a:solidFill>
                    <a:srgbClr val="000000"/>
                  </a:solidFill>
                  <a:latin typeface="Univers Bold"/>
                  <a:ea typeface="Univers Bold"/>
                  <a:cs typeface="Univers Bold"/>
                  <a:sym typeface="Univers Bold"/>
                </a:rPr>
                <a:t>Pastoral Strategy Mission Discernment Toolkit</a:t>
              </a:r>
              <a:r>
                <a:rPr lang="en-US" sz="3451">
                  <a:solidFill>
                    <a:srgbClr val="000000"/>
                  </a:solidFill>
                  <a:latin typeface="Univers Light"/>
                  <a:ea typeface="Univers Light"/>
                  <a:cs typeface="Univers Light"/>
                  <a:sym typeface="Univers Light"/>
                </a:rPr>
                <a:t> to help guide your conversation.</a:t>
              </a:r>
            </a:p>
          </p:txBody>
        </p:sp>
      </p:grpSp>
      <p:sp>
        <p:nvSpPr>
          <p:cNvPr id="19" name="TextBox 18">
            <a:extLst>
              <a:ext uri="{FF2B5EF4-FFF2-40B4-BE49-F238E27FC236}">
                <a16:creationId xmlns:a16="http://schemas.microsoft.com/office/drawing/2014/main" id="{5BD96D58-B34A-2768-8F27-91F696BDDE75}"/>
              </a:ext>
            </a:extLst>
          </p:cNvPr>
          <p:cNvSpPr txBox="1"/>
          <p:nvPr/>
        </p:nvSpPr>
        <p:spPr>
          <a:xfrm>
            <a:off x="2676933" y="7386263"/>
            <a:ext cx="9144000" cy="774443"/>
          </a:xfrm>
          <a:prstGeom prst="rect">
            <a:avLst/>
          </a:prstGeom>
          <a:noFill/>
        </p:spPr>
        <p:txBody>
          <a:bodyPr wrap="square">
            <a:spAutoFit/>
          </a:bodyPr>
          <a:lstStyle/>
          <a:p>
            <a:pPr>
              <a:lnSpc>
                <a:spcPts val="5757"/>
              </a:lnSpc>
            </a:pPr>
            <a:r>
              <a:rPr lang="en-US" sz="4001">
                <a:solidFill>
                  <a:srgbClr val="000000"/>
                </a:solidFill>
                <a:latin typeface="Univers Light"/>
                <a:ea typeface="Univers Light"/>
                <a:cs typeface="Univers Light"/>
                <a:sym typeface="Univers Light"/>
              </a:rPr>
              <a:t>What are our next steps as a parish?</a:t>
            </a:r>
          </a:p>
        </p:txBody>
      </p:sp>
      <p:sp>
        <p:nvSpPr>
          <p:cNvPr id="20" name="AutoShape 10">
            <a:extLst>
              <a:ext uri="{FF2B5EF4-FFF2-40B4-BE49-F238E27FC236}">
                <a16:creationId xmlns:a16="http://schemas.microsoft.com/office/drawing/2014/main" id="{02F03235-E521-8DE1-8AB6-23737C27CB8F}"/>
              </a:ext>
            </a:extLst>
          </p:cNvPr>
          <p:cNvSpPr/>
          <p:nvPr/>
        </p:nvSpPr>
        <p:spPr>
          <a:xfrm>
            <a:off x="2767674" y="8321863"/>
            <a:ext cx="12699705" cy="0"/>
          </a:xfrm>
          <a:prstGeom prst="line">
            <a:avLst/>
          </a:prstGeom>
          <a:ln w="38100" cap="flat">
            <a:solidFill>
              <a:srgbClr val="A89510"/>
            </a:solidFill>
            <a:prstDash val="solid"/>
            <a:headEnd type="none" w="sm" len="sm"/>
            <a:tailEnd type="none" w="sm" len="sm"/>
          </a:ln>
        </p:spPr>
        <p:txBody>
          <a:bodyPr/>
          <a:lstStyle/>
          <a:p>
            <a:endParaRPr lang="en-US" sz="180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A196C7-E06B-D537-35B9-0F53B4AE30B6}"/>
              </a:ext>
            </a:extLst>
          </p:cNvPr>
          <p:cNvSpPr>
            <a:spLocks noGrp="1"/>
          </p:cNvSpPr>
          <p:nvPr>
            <p:ph type="sldNum" sz="quarter" idx="12"/>
          </p:nvPr>
        </p:nvSpPr>
        <p:spPr/>
        <p:txBody>
          <a:bodyPr/>
          <a:lstStyle/>
          <a:p>
            <a:fld id="{B6F15528-21DE-4FAA-801E-634DDDAF4B2B}" type="slidenum">
              <a:rPr lang="en-US" smtClean="0"/>
              <a:pPr/>
              <a:t>35</a:t>
            </a:fld>
            <a:endParaRPr lang="en-US"/>
          </a:p>
        </p:txBody>
      </p:sp>
      <p:sp>
        <p:nvSpPr>
          <p:cNvPr id="5" name="Freeform 6">
            <a:extLst>
              <a:ext uri="{FF2B5EF4-FFF2-40B4-BE49-F238E27FC236}">
                <a16:creationId xmlns:a16="http://schemas.microsoft.com/office/drawing/2014/main" id="{6EAE6D25-D5F0-BAED-7EB3-E3F62664474D}"/>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801"/>
          </a:p>
        </p:txBody>
      </p:sp>
      <p:sp>
        <p:nvSpPr>
          <p:cNvPr id="11" name="TextBox 10">
            <a:extLst>
              <a:ext uri="{FF2B5EF4-FFF2-40B4-BE49-F238E27FC236}">
                <a16:creationId xmlns:a16="http://schemas.microsoft.com/office/drawing/2014/main" id="{81F01FAE-90F1-CFC1-992C-4AF252386D1F}"/>
              </a:ext>
            </a:extLst>
          </p:cNvPr>
          <p:cNvSpPr txBox="1"/>
          <p:nvPr/>
        </p:nvSpPr>
        <p:spPr>
          <a:xfrm>
            <a:off x="2209800" y="495300"/>
            <a:ext cx="13868400" cy="8805744"/>
          </a:xfrm>
          <a:prstGeom prst="rect">
            <a:avLst/>
          </a:prstGeom>
          <a:noFill/>
        </p:spPr>
        <p:txBody>
          <a:bodyPr wrap="square">
            <a:spAutoFit/>
          </a:bodyPr>
          <a:lstStyle/>
          <a:p>
            <a:pPr algn="ctr">
              <a:buNone/>
            </a:pPr>
            <a:r>
              <a:rPr lang="en-GB" sz="4400" b="1">
                <a:effectLst/>
                <a:latin typeface="Arial" panose="020B0604020202020204" pitchFamily="34" charset="0"/>
                <a:ea typeface="Arial Unicode MS"/>
              </a:rPr>
              <a:t>What This Process Is — and Is Not</a:t>
            </a:r>
            <a:endParaRPr lang="en-GB" sz="4000">
              <a:effectLst/>
              <a:latin typeface="Times New Roman" panose="02020603050405020304" pitchFamily="18" charset="0"/>
              <a:ea typeface="Arial Unicode MS"/>
            </a:endParaRPr>
          </a:p>
          <a:p>
            <a:pPr>
              <a:lnSpc>
                <a:spcPct val="150000"/>
              </a:lnSpc>
              <a:buNone/>
            </a:pPr>
            <a:r>
              <a:rPr lang="en-GB" sz="3200" b="1">
                <a:effectLst/>
                <a:latin typeface="Arial" panose="020B0604020202020204" pitchFamily="34" charset="0"/>
                <a:ea typeface="Arial Unicode MS"/>
              </a:rPr>
              <a:t>What this process is:</a:t>
            </a:r>
            <a:endParaRPr lang="en-GB" sz="3200">
              <a:effectLst/>
              <a:latin typeface="Times New Roman" panose="02020603050405020304" pitchFamily="18" charset="0"/>
              <a:ea typeface="Arial Unicode MS"/>
            </a:endParaRPr>
          </a:p>
          <a:p>
            <a:pPr marL="342900" lvl="0" indent="-342900">
              <a:lnSpc>
                <a:spcPct val="150000"/>
              </a:lnSpc>
              <a:buFont typeface="Symbol" panose="05050102010706020507" pitchFamily="18" charset="2"/>
              <a:buChar char=""/>
            </a:pPr>
            <a:r>
              <a:rPr lang="en-GB" sz="3200">
                <a:effectLst/>
                <a:latin typeface="Arial" panose="020B0604020202020204" pitchFamily="34" charset="0"/>
                <a:ea typeface="Arial Unicode MS"/>
              </a:rPr>
              <a:t>A spiritual journey. </a:t>
            </a:r>
            <a:endParaRPr lang="en-GB" sz="3200">
              <a:effectLst/>
              <a:latin typeface="Times New Roman" panose="02020603050405020304" pitchFamily="18" charset="0"/>
              <a:ea typeface="Arial Unicode MS"/>
            </a:endParaRPr>
          </a:p>
          <a:p>
            <a:pPr marL="342900" lvl="0" indent="-342900">
              <a:lnSpc>
                <a:spcPct val="150000"/>
              </a:lnSpc>
              <a:buFont typeface="Symbol" panose="05050102010706020507" pitchFamily="18" charset="2"/>
              <a:buChar char=""/>
            </a:pPr>
            <a:r>
              <a:rPr lang="en-GB" sz="3200">
                <a:effectLst/>
                <a:latin typeface="Arial" panose="020B0604020202020204" pitchFamily="34" charset="0"/>
                <a:ea typeface="Arial Unicode MS"/>
              </a:rPr>
              <a:t>Mission‑led.</a:t>
            </a:r>
          </a:p>
          <a:p>
            <a:pPr marL="342900" lvl="0" indent="-342900">
              <a:lnSpc>
                <a:spcPct val="150000"/>
              </a:lnSpc>
              <a:buFont typeface="Symbol" panose="05050102010706020507" pitchFamily="18" charset="2"/>
              <a:buChar char=""/>
            </a:pPr>
            <a:r>
              <a:rPr lang="en-GB" sz="3200">
                <a:effectLst/>
                <a:latin typeface="Arial" panose="020B0604020202020204" pitchFamily="34" charset="0"/>
                <a:ea typeface="Arial Unicode MS"/>
              </a:rPr>
              <a:t>Honest about reality. </a:t>
            </a:r>
          </a:p>
          <a:p>
            <a:pPr marL="342900" lvl="0" indent="-342900">
              <a:lnSpc>
                <a:spcPct val="150000"/>
              </a:lnSpc>
              <a:buFont typeface="Symbol" panose="05050102010706020507" pitchFamily="18" charset="2"/>
              <a:buChar char=""/>
            </a:pPr>
            <a:r>
              <a:rPr lang="en-GB" sz="3200">
                <a:effectLst/>
                <a:latin typeface="Arial" panose="020B0604020202020204" pitchFamily="34" charset="0"/>
                <a:ea typeface="Arial Unicode MS"/>
              </a:rPr>
              <a:t>Shared responsibility. </a:t>
            </a:r>
            <a:endParaRPr lang="en-GB" sz="3200">
              <a:latin typeface="Arial" panose="020B0604020202020204" pitchFamily="34" charset="0"/>
              <a:ea typeface="Arial Unicode MS"/>
            </a:endParaRPr>
          </a:p>
          <a:p>
            <a:pPr>
              <a:lnSpc>
                <a:spcPct val="150000"/>
              </a:lnSpc>
            </a:pPr>
            <a:endParaRPr lang="en-GB" sz="3200" b="1">
              <a:latin typeface="Arial" panose="020B0604020202020204" pitchFamily="34" charset="0"/>
              <a:ea typeface="Arial Unicode MS"/>
            </a:endParaRPr>
          </a:p>
          <a:p>
            <a:pPr>
              <a:lnSpc>
                <a:spcPct val="150000"/>
              </a:lnSpc>
            </a:pPr>
            <a:r>
              <a:rPr lang="en-GB" sz="3200" b="1">
                <a:latin typeface="Arial" panose="020B0604020202020204" pitchFamily="34" charset="0"/>
                <a:ea typeface="Arial Unicode MS"/>
              </a:rPr>
              <a:t>What this process is not:</a:t>
            </a:r>
            <a:endParaRPr lang="en-GB" sz="3200">
              <a:latin typeface="Times New Roman" panose="02020603050405020304" pitchFamily="18" charset="0"/>
              <a:ea typeface="Arial Unicode MS"/>
            </a:endParaRPr>
          </a:p>
          <a:p>
            <a:pPr marL="342900" lvl="0" indent="-342900">
              <a:lnSpc>
                <a:spcPct val="150000"/>
              </a:lnSpc>
              <a:buFont typeface="Symbol" panose="05050102010706020507" pitchFamily="18" charset="2"/>
              <a:buChar char=""/>
            </a:pPr>
            <a:r>
              <a:rPr lang="en-GB" sz="3200">
                <a:effectLst/>
                <a:latin typeface="Arial" panose="020B0604020202020204" pitchFamily="34" charset="0"/>
                <a:ea typeface="Arial Unicode MS"/>
              </a:rPr>
              <a:t>It is not an inspection. </a:t>
            </a:r>
            <a:endParaRPr lang="en-GB" sz="3200">
              <a:latin typeface="Arial" panose="020B0604020202020204" pitchFamily="34" charset="0"/>
              <a:ea typeface="Arial Unicode MS"/>
            </a:endParaRPr>
          </a:p>
          <a:p>
            <a:pPr marL="342900" lvl="0" indent="-342900">
              <a:lnSpc>
                <a:spcPct val="150000"/>
              </a:lnSpc>
              <a:buFont typeface="Symbol" panose="05050102010706020507" pitchFamily="18" charset="2"/>
              <a:buChar char=""/>
            </a:pPr>
            <a:r>
              <a:rPr lang="en-GB" sz="3200">
                <a:effectLst/>
                <a:latin typeface="Arial" panose="020B0604020202020204" pitchFamily="34" charset="0"/>
                <a:ea typeface="Arial Unicode MS"/>
              </a:rPr>
              <a:t>It is not a predetermined programme of closures or reductions. </a:t>
            </a:r>
            <a:endParaRPr lang="en-GB" sz="3200">
              <a:latin typeface="Arial" panose="020B0604020202020204" pitchFamily="34" charset="0"/>
              <a:ea typeface="Arial Unicode MS"/>
            </a:endParaRPr>
          </a:p>
          <a:p>
            <a:pPr marL="342900" lvl="0" indent="-342900">
              <a:lnSpc>
                <a:spcPct val="150000"/>
              </a:lnSpc>
              <a:buFont typeface="Symbol" panose="05050102010706020507" pitchFamily="18" charset="2"/>
              <a:buChar char=""/>
            </a:pPr>
            <a:r>
              <a:rPr lang="en-GB" sz="3200">
                <a:effectLst/>
                <a:latin typeface="Arial" panose="020B0604020202020204" pitchFamily="34" charset="0"/>
                <a:ea typeface="Arial Unicode MS"/>
              </a:rPr>
              <a:t>It is not about assigning blame. </a:t>
            </a:r>
            <a:endParaRPr lang="en-GB" sz="3200">
              <a:latin typeface="Times New Roman" panose="02020603050405020304" pitchFamily="18" charset="0"/>
              <a:ea typeface="Arial Unicode MS"/>
            </a:endParaRPr>
          </a:p>
          <a:p>
            <a:pPr marL="342900" lvl="0" indent="-342900">
              <a:lnSpc>
                <a:spcPct val="150000"/>
              </a:lnSpc>
              <a:buFont typeface="Symbol" panose="05050102010706020507" pitchFamily="18" charset="2"/>
              <a:buChar char=""/>
            </a:pPr>
            <a:r>
              <a:rPr lang="en-GB" sz="3200">
                <a:effectLst/>
                <a:latin typeface="Arial" panose="020B0604020202020204" pitchFamily="34" charset="0"/>
                <a:ea typeface="Arial Unicode MS"/>
              </a:rPr>
              <a:t>It is not a burden to carry alone. </a:t>
            </a:r>
            <a:endParaRPr lang="en-GB" sz="2400">
              <a:effectLst/>
              <a:latin typeface="Times New Roman" panose="02020603050405020304" pitchFamily="18" charset="0"/>
              <a:ea typeface="Arial Unicode MS"/>
            </a:endParaRPr>
          </a:p>
        </p:txBody>
      </p:sp>
    </p:spTree>
    <p:extLst>
      <p:ext uri="{BB962C8B-B14F-4D97-AF65-F5344CB8AC3E}">
        <p14:creationId xmlns:p14="http://schemas.microsoft.com/office/powerpoint/2010/main" val="3937021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E1426-4F36-D957-07D0-7D0903484D2B}"/>
              </a:ext>
            </a:extLst>
          </p:cNvPr>
          <p:cNvSpPr>
            <a:spLocks noGrp="1"/>
          </p:cNvSpPr>
          <p:nvPr>
            <p:ph type="title"/>
          </p:nvPr>
        </p:nvSpPr>
        <p:spPr>
          <a:xfrm>
            <a:off x="3143028" y="1679846"/>
            <a:ext cx="5227767" cy="1827585"/>
          </a:xfrm>
        </p:spPr>
        <p:txBody>
          <a:bodyPr anchor="ctr">
            <a:normAutofit/>
          </a:bodyPr>
          <a:lstStyle/>
          <a:p>
            <a:r>
              <a:rPr lang="en-US" sz="4500"/>
              <a:t>Heads hearts hands</a:t>
            </a:r>
          </a:p>
        </p:txBody>
      </p:sp>
      <p:sp>
        <p:nvSpPr>
          <p:cNvPr id="3" name="Content Placeholder 2">
            <a:extLst>
              <a:ext uri="{FF2B5EF4-FFF2-40B4-BE49-F238E27FC236}">
                <a16:creationId xmlns:a16="http://schemas.microsoft.com/office/drawing/2014/main" id="{BB282119-EBD1-BCA5-3857-3C0140AE5BD4}"/>
              </a:ext>
            </a:extLst>
          </p:cNvPr>
          <p:cNvSpPr>
            <a:spLocks noGrp="1"/>
          </p:cNvSpPr>
          <p:nvPr>
            <p:ph idx="1"/>
          </p:nvPr>
        </p:nvSpPr>
        <p:spPr>
          <a:xfrm>
            <a:off x="3143029" y="3507431"/>
            <a:ext cx="5227769" cy="4929337"/>
          </a:xfrm>
        </p:spPr>
        <p:txBody>
          <a:bodyPr vert="horz" lIns="102870" tIns="51435" rIns="102870" bIns="51435" rtlCol="0" anchor="ctr">
            <a:normAutofit lnSpcReduction="10000"/>
          </a:bodyPr>
          <a:lstStyle/>
          <a:p>
            <a:pPr lvl="0"/>
            <a:r>
              <a:rPr lang="en-GB" sz="4000" b="1"/>
              <a:t>Heads</a:t>
            </a:r>
            <a:r>
              <a:rPr lang="en-GB" sz="4000"/>
              <a:t>: analysis, clarity, thinking, strategy</a:t>
            </a:r>
          </a:p>
          <a:p>
            <a:pPr lvl="0"/>
            <a:r>
              <a:rPr lang="en-GB" sz="4000" b="1"/>
              <a:t>Hearts</a:t>
            </a:r>
            <a:r>
              <a:rPr lang="en-GB" sz="4000"/>
              <a:t>: relationships, emotions, values, belonging</a:t>
            </a:r>
          </a:p>
          <a:p>
            <a:pPr lvl="0"/>
            <a:r>
              <a:rPr lang="en-GB" sz="4000" b="1"/>
              <a:t>Hands</a:t>
            </a:r>
            <a:r>
              <a:rPr lang="en-GB" sz="4000"/>
              <a:t>: action, doing, responding, fixing</a:t>
            </a:r>
          </a:p>
        </p:txBody>
      </p:sp>
      <p:pic>
        <p:nvPicPr>
          <p:cNvPr id="5" name="Picture 4" descr="House of paper with a heart against sunlight">
            <a:extLst>
              <a:ext uri="{FF2B5EF4-FFF2-40B4-BE49-F238E27FC236}">
                <a16:creationId xmlns:a16="http://schemas.microsoft.com/office/drawing/2014/main" id="{18F36643-160A-FF52-E08C-0E599DCBAF0B}"/>
              </a:ext>
            </a:extLst>
          </p:cNvPr>
          <p:cNvPicPr>
            <a:picLocks noChangeAspect="1"/>
          </p:cNvPicPr>
          <p:nvPr/>
        </p:nvPicPr>
        <p:blipFill>
          <a:blip r:embed="rId2"/>
          <a:srcRect l="21684" r="19003" b="-3"/>
          <a:stretch>
            <a:fillRect/>
          </a:stretch>
        </p:blipFill>
        <p:spPr>
          <a:xfrm>
            <a:off x="9144001" y="1285877"/>
            <a:ext cx="6865679" cy="7715250"/>
          </a:xfrm>
          <a:prstGeom prst="rect">
            <a:avLst/>
          </a:prstGeom>
        </p:spPr>
      </p:pic>
      <p:sp>
        <p:nvSpPr>
          <p:cNvPr id="4" name="Freeform 6">
            <a:extLst>
              <a:ext uri="{FF2B5EF4-FFF2-40B4-BE49-F238E27FC236}">
                <a16:creationId xmlns:a16="http://schemas.microsoft.com/office/drawing/2014/main" id="{8D52D631-B5EE-09AE-A809-953E3AAD84A4}"/>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801"/>
          </a:p>
        </p:txBody>
      </p:sp>
    </p:spTree>
    <p:extLst>
      <p:ext uri="{BB962C8B-B14F-4D97-AF65-F5344CB8AC3E}">
        <p14:creationId xmlns:p14="http://schemas.microsoft.com/office/powerpoint/2010/main" val="3026225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80B1D-2661-48FC-DC75-3BE8A6681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24E8BA-AFBB-BC3F-93F4-311B31A28A3F}"/>
              </a:ext>
            </a:extLst>
          </p:cNvPr>
          <p:cNvSpPr>
            <a:spLocks noGrp="1"/>
          </p:cNvSpPr>
          <p:nvPr>
            <p:ph type="title"/>
          </p:nvPr>
        </p:nvSpPr>
        <p:spPr>
          <a:xfrm>
            <a:off x="1638302" y="2439515"/>
            <a:ext cx="6999195" cy="1827585"/>
          </a:xfrm>
        </p:spPr>
        <p:txBody>
          <a:bodyPr anchor="ctr">
            <a:normAutofit/>
          </a:bodyPr>
          <a:lstStyle/>
          <a:p>
            <a:r>
              <a:rPr lang="en-US" sz="4500"/>
              <a:t>Discernment- What is the Holy Spirit calling us to do?</a:t>
            </a:r>
          </a:p>
        </p:txBody>
      </p:sp>
      <p:sp>
        <p:nvSpPr>
          <p:cNvPr id="3" name="Content Placeholder 2">
            <a:extLst>
              <a:ext uri="{FF2B5EF4-FFF2-40B4-BE49-F238E27FC236}">
                <a16:creationId xmlns:a16="http://schemas.microsoft.com/office/drawing/2014/main" id="{D951C6E3-5ABD-8563-FE06-890C4F2D6815}"/>
              </a:ext>
            </a:extLst>
          </p:cNvPr>
          <p:cNvSpPr>
            <a:spLocks noGrp="1"/>
          </p:cNvSpPr>
          <p:nvPr>
            <p:ph idx="1"/>
          </p:nvPr>
        </p:nvSpPr>
        <p:spPr>
          <a:xfrm>
            <a:off x="1905001" y="4371975"/>
            <a:ext cx="6465798" cy="4064793"/>
          </a:xfrm>
        </p:spPr>
        <p:txBody>
          <a:bodyPr vert="horz" lIns="102870" tIns="51435" rIns="102870" bIns="51435" rtlCol="0" anchor="ctr">
            <a:normAutofit fontScale="92500"/>
          </a:bodyPr>
          <a:lstStyle/>
          <a:p>
            <a:r>
              <a:rPr lang="en-GB" sz="5400"/>
              <a:t>Gather all available information (See)</a:t>
            </a:r>
          </a:p>
          <a:p>
            <a:r>
              <a:rPr lang="en-GB" sz="5400"/>
              <a:t>Pray and listen (Judge)</a:t>
            </a:r>
          </a:p>
          <a:p>
            <a:r>
              <a:rPr lang="en-GB" sz="5400"/>
              <a:t>Move to action (Act)</a:t>
            </a:r>
          </a:p>
        </p:txBody>
      </p:sp>
      <p:pic>
        <p:nvPicPr>
          <p:cNvPr id="5" name="Picture 4" descr="House of paper with a heart against sunlight">
            <a:extLst>
              <a:ext uri="{FF2B5EF4-FFF2-40B4-BE49-F238E27FC236}">
                <a16:creationId xmlns:a16="http://schemas.microsoft.com/office/drawing/2014/main" id="{DECC6C00-AEFC-20E3-C0FB-E829DD4C1A10}"/>
              </a:ext>
            </a:extLst>
          </p:cNvPr>
          <p:cNvPicPr>
            <a:picLocks noChangeAspect="1"/>
          </p:cNvPicPr>
          <p:nvPr/>
        </p:nvPicPr>
        <p:blipFill>
          <a:blip r:embed="rId2"/>
          <a:srcRect l="21684" r="19003" b="-3"/>
          <a:stretch>
            <a:fillRect/>
          </a:stretch>
        </p:blipFill>
        <p:spPr>
          <a:xfrm>
            <a:off x="9144001" y="1285877"/>
            <a:ext cx="6865679" cy="7715250"/>
          </a:xfrm>
          <a:prstGeom prst="rect">
            <a:avLst/>
          </a:prstGeom>
        </p:spPr>
      </p:pic>
      <p:sp>
        <p:nvSpPr>
          <p:cNvPr id="4" name="Freeform 6">
            <a:extLst>
              <a:ext uri="{FF2B5EF4-FFF2-40B4-BE49-F238E27FC236}">
                <a16:creationId xmlns:a16="http://schemas.microsoft.com/office/drawing/2014/main" id="{57002B95-F792-365B-BE93-8F0E07D4181C}"/>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801"/>
          </a:p>
        </p:txBody>
      </p:sp>
    </p:spTree>
    <p:extLst>
      <p:ext uri="{BB962C8B-B14F-4D97-AF65-F5344CB8AC3E}">
        <p14:creationId xmlns:p14="http://schemas.microsoft.com/office/powerpoint/2010/main" val="865045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33591E-9642-7AEE-A5E9-F581AEAE6EE1}"/>
              </a:ext>
            </a:extLst>
          </p:cNvPr>
          <p:cNvSpPr>
            <a:spLocks noGrp="1"/>
          </p:cNvSpPr>
          <p:nvPr>
            <p:ph type="sldNum" sz="quarter" idx="12"/>
          </p:nvPr>
        </p:nvSpPr>
        <p:spPr/>
        <p:txBody>
          <a:bodyPr/>
          <a:lstStyle/>
          <a:p>
            <a:fld id="{B6F15528-21DE-4FAA-801E-634DDDAF4B2B}" type="slidenum">
              <a:rPr lang="en-US" smtClean="0"/>
              <a:pPr/>
              <a:t>38</a:t>
            </a:fld>
            <a:endParaRPr lang="en-US"/>
          </a:p>
        </p:txBody>
      </p:sp>
      <p:sp>
        <p:nvSpPr>
          <p:cNvPr id="3" name="Rectangle 2">
            <a:extLst>
              <a:ext uri="{FF2B5EF4-FFF2-40B4-BE49-F238E27FC236}">
                <a16:creationId xmlns:a16="http://schemas.microsoft.com/office/drawing/2014/main" id="{1E14B17E-C6C3-C5D6-DD33-8EF7B5C9A846}"/>
              </a:ext>
            </a:extLst>
          </p:cNvPr>
          <p:cNvSpPr>
            <a:spLocks noChangeArrowheads="1"/>
          </p:cNvSpPr>
          <p:nvPr/>
        </p:nvSpPr>
        <p:spPr bwMode="auto">
          <a:xfrm>
            <a:off x="-31955" y="23352"/>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3">
            <a:extLst>
              <a:ext uri="{FF2B5EF4-FFF2-40B4-BE49-F238E27FC236}">
                <a16:creationId xmlns:a16="http://schemas.microsoft.com/office/drawing/2014/main" id="{AA17D925-F670-09E2-B53E-69180FDE4751}"/>
              </a:ext>
            </a:extLst>
          </p:cNvPr>
          <p:cNvSpPr>
            <a:spLocks noChangeArrowheads="1"/>
          </p:cNvSpPr>
          <p:nvPr/>
        </p:nvSpPr>
        <p:spPr bwMode="auto">
          <a:xfrm>
            <a:off x="425245" y="548911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extBox 6">
            <a:extLst>
              <a:ext uri="{FF2B5EF4-FFF2-40B4-BE49-F238E27FC236}">
                <a16:creationId xmlns:a16="http://schemas.microsoft.com/office/drawing/2014/main" id="{5AF669BA-4B2E-5DFC-4975-5CB588CBF776}"/>
              </a:ext>
            </a:extLst>
          </p:cNvPr>
          <p:cNvSpPr txBox="1"/>
          <p:nvPr/>
        </p:nvSpPr>
        <p:spPr>
          <a:xfrm>
            <a:off x="4648200" y="2766695"/>
            <a:ext cx="9372600" cy="4753609"/>
          </a:xfrm>
          <a:prstGeom prst="rect">
            <a:avLst/>
          </a:prstGeom>
          <a:noFill/>
        </p:spPr>
        <p:txBody>
          <a:bodyPr wrap="square">
            <a:spAutoFit/>
          </a:bodyPr>
          <a:lstStyle/>
          <a:p>
            <a:pPr algn="ctr">
              <a:lnSpc>
                <a:spcPct val="115000"/>
              </a:lnSpc>
              <a:spcBef>
                <a:spcPts val="500"/>
              </a:spcBef>
              <a:spcAft>
                <a:spcPts val="500"/>
              </a:spcAft>
              <a:buNone/>
            </a:pPr>
            <a:r>
              <a:rPr lang="en-GB" sz="4400" kern="1800">
                <a:ln>
                  <a:noFill/>
                </a:ln>
                <a:solidFill>
                  <a:srgbClr val="000000"/>
                </a:solidFill>
                <a:effectLst/>
                <a:uFill>
                  <a:solidFill>
                    <a:srgbClr val="000000"/>
                  </a:solidFill>
                </a:uFill>
                <a:latin typeface="Arial" panose="020B0604020202020204" pitchFamily="34" charset="0"/>
                <a:ea typeface="Aptos" panose="020B0004020202020204" pitchFamily="34" charset="0"/>
                <a:cs typeface="Aptos" panose="020B0004020202020204" pitchFamily="34" charset="0"/>
              </a:rPr>
              <a:t>What courageous decisions today will allow future disciples to thrive here tomorrow?</a:t>
            </a:r>
            <a:endParaRPr lang="en-GB" sz="2800" kern="100">
              <a:ln>
                <a:noFill/>
              </a:ln>
              <a:solidFill>
                <a:srgbClr val="000000"/>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p>
            <a:pPr algn="ctr">
              <a:lnSpc>
                <a:spcPct val="115000"/>
              </a:lnSpc>
              <a:spcBef>
                <a:spcPts val="500"/>
              </a:spcBef>
              <a:spcAft>
                <a:spcPts val="500"/>
              </a:spcAft>
              <a:buNone/>
            </a:pPr>
            <a:r>
              <a:rPr lang="en-GB" sz="4400" b="1" kern="1800">
                <a:ln>
                  <a:noFill/>
                </a:ln>
                <a:solidFill>
                  <a:srgbClr val="000000"/>
                </a:solidFill>
                <a:effectLst/>
                <a:uFill>
                  <a:solidFill>
                    <a:srgbClr val="000000"/>
                  </a:solidFill>
                </a:uFill>
                <a:latin typeface="Arial" panose="020B0604020202020204" pitchFamily="34" charset="0"/>
                <a:ea typeface="Aptos" panose="020B0004020202020204" pitchFamily="34" charset="0"/>
                <a:cs typeface="Aptos" panose="020B0004020202020204" pitchFamily="34" charset="0"/>
              </a:rPr>
              <a:t> </a:t>
            </a:r>
            <a:endParaRPr lang="en-GB" sz="2800" kern="100">
              <a:ln>
                <a:noFill/>
              </a:ln>
              <a:solidFill>
                <a:srgbClr val="000000"/>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p>
            <a:pPr algn="ctr">
              <a:buNone/>
            </a:pPr>
            <a:r>
              <a:rPr lang="en-GB" sz="4400" i="1" kern="1800">
                <a:effectLst/>
                <a:latin typeface="Arial" panose="020B0604020202020204" pitchFamily="34" charset="0"/>
                <a:ea typeface="Arial Unicode MS"/>
              </a:rPr>
              <a:t>Let this question shape every conversation </a:t>
            </a:r>
            <a:endParaRPr lang="en-GB" sz="4400"/>
          </a:p>
        </p:txBody>
      </p:sp>
      <p:sp>
        <p:nvSpPr>
          <p:cNvPr id="8" name="Freeform 41">
            <a:extLst>
              <a:ext uri="{FF2B5EF4-FFF2-40B4-BE49-F238E27FC236}">
                <a16:creationId xmlns:a16="http://schemas.microsoft.com/office/drawing/2014/main" id="{7AAC23C5-8853-19C6-CFF0-B06FE4B67732}"/>
              </a:ext>
            </a:extLst>
          </p:cNvPr>
          <p:cNvSpPr/>
          <p:nvPr/>
        </p:nvSpPr>
        <p:spPr>
          <a:xfrm rot="5400000">
            <a:off x="-3922779" y="3815358"/>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801"/>
          </a:p>
        </p:txBody>
      </p:sp>
    </p:spTree>
    <p:extLst>
      <p:ext uri="{BB962C8B-B14F-4D97-AF65-F5344CB8AC3E}">
        <p14:creationId xmlns:p14="http://schemas.microsoft.com/office/powerpoint/2010/main" val="1581876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ECFE5-C185-7F86-9986-5E6B53E238D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C15F03D-9E80-CA1C-2E53-B9CAB8600813}"/>
              </a:ext>
            </a:extLst>
          </p:cNvPr>
          <p:cNvGrpSpPr/>
          <p:nvPr/>
        </p:nvGrpSpPr>
        <p:grpSpPr>
          <a:xfrm>
            <a:off x="2231275" y="184313"/>
            <a:ext cx="14713164" cy="1688795"/>
            <a:chOff x="0" y="0"/>
            <a:chExt cx="19617550" cy="2251724"/>
          </a:xfrm>
        </p:grpSpPr>
        <p:sp>
          <p:nvSpPr>
            <p:cNvPr id="3" name="Freeform 3">
              <a:extLst>
                <a:ext uri="{FF2B5EF4-FFF2-40B4-BE49-F238E27FC236}">
                  <a16:creationId xmlns:a16="http://schemas.microsoft.com/office/drawing/2014/main" id="{695DBAED-7218-958D-BDFE-B108F5CF4F05}"/>
                </a:ext>
              </a:extLst>
            </p:cNvPr>
            <p:cNvSpPr/>
            <p:nvPr/>
          </p:nvSpPr>
          <p:spPr>
            <a:xfrm>
              <a:off x="0" y="0"/>
              <a:ext cx="19617547" cy="2251720"/>
            </a:xfrm>
            <a:custGeom>
              <a:avLst/>
              <a:gdLst/>
              <a:ahLst/>
              <a:cxnLst/>
              <a:rect l="l" t="t" r="r" b="b"/>
              <a:pathLst>
                <a:path w="19617547" h="2251720">
                  <a:moveTo>
                    <a:pt x="0" y="0"/>
                  </a:moveTo>
                  <a:lnTo>
                    <a:pt x="19617547" y="0"/>
                  </a:lnTo>
                  <a:lnTo>
                    <a:pt x="19617547" y="2251720"/>
                  </a:lnTo>
                  <a:lnTo>
                    <a:pt x="0" y="2251720"/>
                  </a:lnTo>
                  <a:close/>
                </a:path>
              </a:pathLst>
            </a:custGeom>
            <a:blipFill>
              <a:blip r:embed="rId3">
                <a:alphaModFix amt="0"/>
              </a:blip>
              <a:stretch>
                <a:fillRect t="-106358" b="-133158"/>
              </a:stretch>
            </a:blipFill>
          </p:spPr>
          <p:txBody>
            <a:bodyPr/>
            <a:lstStyle/>
            <a:p>
              <a:endParaRPr lang="en-US" sz="1801"/>
            </a:p>
          </p:txBody>
        </p:sp>
        <p:sp>
          <p:nvSpPr>
            <p:cNvPr id="4" name="TextBox 4">
              <a:extLst>
                <a:ext uri="{FF2B5EF4-FFF2-40B4-BE49-F238E27FC236}">
                  <a16:creationId xmlns:a16="http://schemas.microsoft.com/office/drawing/2014/main" id="{74AF6883-72D5-F67B-9868-63569D85503B}"/>
                </a:ext>
              </a:extLst>
            </p:cNvPr>
            <p:cNvSpPr txBox="1"/>
            <p:nvPr/>
          </p:nvSpPr>
          <p:spPr>
            <a:xfrm>
              <a:off x="0" y="38100"/>
              <a:ext cx="19617550" cy="2213624"/>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The Parish Data Pack</a:t>
              </a:r>
            </a:p>
          </p:txBody>
        </p:sp>
      </p:grpSp>
      <p:sp>
        <p:nvSpPr>
          <p:cNvPr id="5" name="TextBox 5">
            <a:extLst>
              <a:ext uri="{FF2B5EF4-FFF2-40B4-BE49-F238E27FC236}">
                <a16:creationId xmlns:a16="http://schemas.microsoft.com/office/drawing/2014/main" id="{7501F4B3-3744-309A-81A3-AE72999F1A68}"/>
              </a:ext>
            </a:extLst>
          </p:cNvPr>
          <p:cNvSpPr txBox="1"/>
          <p:nvPr/>
        </p:nvSpPr>
        <p:spPr>
          <a:xfrm>
            <a:off x="2203221" y="2409260"/>
            <a:ext cx="14502291" cy="525785"/>
          </a:xfrm>
          <a:prstGeom prst="rect">
            <a:avLst/>
          </a:prstGeom>
        </p:spPr>
        <p:txBody>
          <a:bodyPr lIns="0" tIns="0" rIns="0" bIns="0" rtlCol="0" anchor="t">
            <a:spAutoFit/>
          </a:bodyPr>
          <a:lstStyle/>
          <a:p>
            <a:pPr>
              <a:lnSpc>
                <a:spcPts val="4081"/>
              </a:lnSpc>
            </a:pPr>
            <a:r>
              <a:rPr lang="en-US" sz="4200">
                <a:solidFill>
                  <a:srgbClr val="000000"/>
                </a:solidFill>
                <a:latin typeface="Univers Light"/>
                <a:ea typeface="Univers Light"/>
                <a:cs typeface="Univers Light"/>
                <a:sym typeface="Univers Light"/>
              </a:rPr>
              <a:t>The Parish Data Pack includes</a:t>
            </a:r>
          </a:p>
        </p:txBody>
      </p:sp>
      <p:sp>
        <p:nvSpPr>
          <p:cNvPr id="6" name="Freeform 6">
            <a:extLst>
              <a:ext uri="{FF2B5EF4-FFF2-40B4-BE49-F238E27FC236}">
                <a16:creationId xmlns:a16="http://schemas.microsoft.com/office/drawing/2014/main" id="{F4F9218E-A6F6-77A0-A749-F268DCE6B856}"/>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a:extLst>
              <a:ext uri="{FF2B5EF4-FFF2-40B4-BE49-F238E27FC236}">
                <a16:creationId xmlns:a16="http://schemas.microsoft.com/office/drawing/2014/main" id="{D96C64CA-931D-6E8F-E253-4BD32D020BF4}"/>
              </a:ext>
            </a:extLst>
          </p:cNvPr>
          <p:cNvSpPr/>
          <p:nvPr/>
        </p:nvSpPr>
        <p:spPr>
          <a:xfrm flipV="1">
            <a:off x="2203252" y="3229887"/>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a:extLst>
              <a:ext uri="{FF2B5EF4-FFF2-40B4-BE49-F238E27FC236}">
                <a16:creationId xmlns:a16="http://schemas.microsoft.com/office/drawing/2014/main" id="{6246B122-C973-5087-F5FE-F830DEF8F859}"/>
              </a:ext>
            </a:extLst>
          </p:cNvPr>
          <p:cNvSpPr/>
          <p:nvPr/>
        </p:nvSpPr>
        <p:spPr>
          <a:xfrm flipV="1">
            <a:off x="2231284" y="2034739"/>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5" name="Slide Number Placeholder 14">
            <a:extLst>
              <a:ext uri="{FF2B5EF4-FFF2-40B4-BE49-F238E27FC236}">
                <a16:creationId xmlns:a16="http://schemas.microsoft.com/office/drawing/2014/main" id="{8741ADFC-9A1E-3899-0B1E-A70F6F9400E9}"/>
              </a:ext>
            </a:extLst>
          </p:cNvPr>
          <p:cNvSpPr>
            <a:spLocks noGrp="1"/>
          </p:cNvSpPr>
          <p:nvPr>
            <p:ph type="sldNum" sz="quarter" idx="12"/>
          </p:nvPr>
        </p:nvSpPr>
        <p:spPr/>
        <p:txBody>
          <a:bodyPr/>
          <a:lstStyle/>
          <a:p>
            <a:fld id="{B6F15528-21DE-4FAA-801E-634DDDAF4B2B}" type="slidenum">
              <a:rPr lang="en-US" smtClean="0"/>
              <a:pPr/>
              <a:t>39</a:t>
            </a:fld>
            <a:endParaRPr lang="en-US"/>
          </a:p>
        </p:txBody>
      </p:sp>
      <p:sp>
        <p:nvSpPr>
          <p:cNvPr id="12" name="TextBox 5">
            <a:extLst>
              <a:ext uri="{FF2B5EF4-FFF2-40B4-BE49-F238E27FC236}">
                <a16:creationId xmlns:a16="http://schemas.microsoft.com/office/drawing/2014/main" id="{42EB780D-45D9-0DDD-A6DD-698DB636CA82}"/>
              </a:ext>
            </a:extLst>
          </p:cNvPr>
          <p:cNvSpPr txBox="1"/>
          <p:nvPr/>
        </p:nvSpPr>
        <p:spPr>
          <a:xfrm>
            <a:off x="2231275" y="4019490"/>
            <a:ext cx="14502291" cy="4524315"/>
          </a:xfrm>
          <a:prstGeom prst="rect">
            <a:avLst/>
          </a:prstGeom>
        </p:spPr>
        <p:txBody>
          <a:bodyPr lIns="0" tIns="0" rIns="0" bIns="0" rtlCol="0" anchor="t">
            <a:spAutoFit/>
          </a:bodyPr>
          <a:lstStyle/>
          <a:p>
            <a:pPr marL="571500" indent="-571500">
              <a:buFont typeface="Arial" panose="020B0604020202020204" pitchFamily="34" charset="0"/>
              <a:buChar char="•"/>
            </a:pPr>
            <a:r>
              <a:rPr lang="en-US" sz="4200">
                <a:solidFill>
                  <a:srgbClr val="000000"/>
                </a:solidFill>
                <a:latin typeface="Univers Light"/>
                <a:ea typeface="Univers Light"/>
                <a:cs typeface="Univers Light"/>
                <a:sym typeface="Univers Light"/>
              </a:rPr>
              <a:t>Parish details</a:t>
            </a:r>
          </a:p>
          <a:p>
            <a:pPr marL="571500" indent="-571500">
              <a:buFont typeface="Arial" panose="020B0604020202020204" pitchFamily="34" charset="0"/>
              <a:buChar char="•"/>
            </a:pPr>
            <a:r>
              <a:rPr lang="en-US" sz="4200">
                <a:solidFill>
                  <a:srgbClr val="000000"/>
                </a:solidFill>
                <a:latin typeface="Univers Light"/>
                <a:ea typeface="Univers Light"/>
                <a:cs typeface="Univers Light"/>
                <a:sym typeface="Univers Light"/>
              </a:rPr>
              <a:t>Diocesan statistics</a:t>
            </a:r>
          </a:p>
          <a:p>
            <a:pPr marL="571500" indent="-571500">
              <a:buFont typeface="Arial" panose="020B0604020202020204" pitchFamily="34" charset="0"/>
              <a:buChar char="•"/>
            </a:pPr>
            <a:r>
              <a:rPr lang="en-US" sz="4200">
                <a:solidFill>
                  <a:srgbClr val="000000"/>
                </a:solidFill>
                <a:latin typeface="Univers Light"/>
                <a:ea typeface="Univers Light"/>
                <a:cs typeface="Univers Light"/>
                <a:sym typeface="Univers Light"/>
              </a:rPr>
              <a:t>Parish data</a:t>
            </a:r>
          </a:p>
          <a:p>
            <a:pPr marL="571500" indent="-571500">
              <a:buFont typeface="Arial" panose="020B0604020202020204" pitchFamily="34" charset="0"/>
              <a:buChar char="•"/>
            </a:pPr>
            <a:r>
              <a:rPr lang="en-US" sz="4200">
                <a:solidFill>
                  <a:srgbClr val="000000"/>
                </a:solidFill>
                <a:latin typeface="Univers Light"/>
                <a:ea typeface="Univers Light"/>
                <a:cs typeface="Univers Light"/>
                <a:sym typeface="Univers Light"/>
              </a:rPr>
              <a:t>School data</a:t>
            </a:r>
          </a:p>
          <a:p>
            <a:pPr marL="571500" indent="-571500">
              <a:buFont typeface="Arial" panose="020B0604020202020204" pitchFamily="34" charset="0"/>
              <a:buChar char="•"/>
            </a:pPr>
            <a:r>
              <a:rPr lang="en-US" sz="4200">
                <a:solidFill>
                  <a:srgbClr val="000000"/>
                </a:solidFill>
                <a:latin typeface="Univers Light"/>
                <a:ea typeface="Univers Light"/>
                <a:cs typeface="Univers Light"/>
                <a:sym typeface="Univers Light"/>
              </a:rPr>
              <a:t>Lay involvement / Forming for mission</a:t>
            </a:r>
          </a:p>
          <a:p>
            <a:pPr marL="571500" indent="-571500">
              <a:buFont typeface="Arial" panose="020B0604020202020204" pitchFamily="34" charset="0"/>
              <a:buChar char="•"/>
            </a:pPr>
            <a:r>
              <a:rPr lang="en-US" sz="4200">
                <a:solidFill>
                  <a:srgbClr val="000000"/>
                </a:solidFill>
                <a:latin typeface="Univers Light"/>
                <a:ea typeface="Univers Light"/>
                <a:cs typeface="Univers Light"/>
                <a:sym typeface="Univers Light"/>
              </a:rPr>
              <a:t>Financial data</a:t>
            </a:r>
          </a:p>
          <a:p>
            <a:pPr marL="571500" indent="-571500">
              <a:buFont typeface="Arial" panose="020B0604020202020204" pitchFamily="34" charset="0"/>
              <a:buChar char="•"/>
            </a:pPr>
            <a:r>
              <a:rPr lang="en-US" sz="4200">
                <a:solidFill>
                  <a:srgbClr val="000000"/>
                </a:solidFill>
                <a:latin typeface="Univers Light"/>
                <a:ea typeface="Univers Light"/>
                <a:cs typeface="Univers Light"/>
                <a:sym typeface="Univers Light"/>
              </a:rPr>
              <a:t>Property data</a:t>
            </a:r>
          </a:p>
        </p:txBody>
      </p:sp>
      <p:grpSp>
        <p:nvGrpSpPr>
          <p:cNvPr id="20" name="Group 19">
            <a:extLst>
              <a:ext uri="{FF2B5EF4-FFF2-40B4-BE49-F238E27FC236}">
                <a16:creationId xmlns:a16="http://schemas.microsoft.com/office/drawing/2014/main" id="{65DE9300-2394-FB41-34FA-7F06D43014B4}"/>
              </a:ext>
            </a:extLst>
          </p:cNvPr>
          <p:cNvGrpSpPr/>
          <p:nvPr/>
        </p:nvGrpSpPr>
        <p:grpSpPr>
          <a:xfrm>
            <a:off x="13155314" y="3471016"/>
            <a:ext cx="4710316" cy="6403995"/>
            <a:chOff x="13155314" y="3471016"/>
            <a:chExt cx="4710316" cy="6403995"/>
          </a:xfrm>
        </p:grpSpPr>
        <p:pic>
          <p:nvPicPr>
            <p:cNvPr id="14" name="Picture 13">
              <a:extLst>
                <a:ext uri="{FF2B5EF4-FFF2-40B4-BE49-F238E27FC236}">
                  <a16:creationId xmlns:a16="http://schemas.microsoft.com/office/drawing/2014/main" id="{7661624D-9973-46AA-21B2-D4A89B22F9BF}"/>
                </a:ext>
              </a:extLst>
            </p:cNvPr>
            <p:cNvPicPr>
              <a:picLocks noChangeAspect="1"/>
            </p:cNvPicPr>
            <p:nvPr/>
          </p:nvPicPr>
          <p:blipFill>
            <a:blip r:embed="rId6"/>
            <a:stretch>
              <a:fillRect/>
            </a:stretch>
          </p:blipFill>
          <p:spPr>
            <a:xfrm>
              <a:off x="14554200" y="5245944"/>
              <a:ext cx="3311430" cy="4629067"/>
            </a:xfrm>
            <a:prstGeom prst="rect">
              <a:avLst/>
            </a:prstGeom>
            <a:ln w="12700">
              <a:solidFill>
                <a:schemeClr val="tx1"/>
              </a:solidFill>
            </a:ln>
          </p:spPr>
        </p:pic>
        <p:pic>
          <p:nvPicPr>
            <p:cNvPr id="17" name="Picture 16">
              <a:extLst>
                <a:ext uri="{FF2B5EF4-FFF2-40B4-BE49-F238E27FC236}">
                  <a16:creationId xmlns:a16="http://schemas.microsoft.com/office/drawing/2014/main" id="{A4FBB7BF-649B-9AAE-11A7-6AAA602D66F1}"/>
                </a:ext>
              </a:extLst>
            </p:cNvPr>
            <p:cNvPicPr>
              <a:picLocks noChangeAspect="1"/>
            </p:cNvPicPr>
            <p:nvPr/>
          </p:nvPicPr>
          <p:blipFill>
            <a:blip r:embed="rId7"/>
            <a:stretch>
              <a:fillRect/>
            </a:stretch>
          </p:blipFill>
          <p:spPr>
            <a:xfrm>
              <a:off x="13487304" y="4162072"/>
              <a:ext cx="3812294" cy="5178965"/>
            </a:xfrm>
            <a:prstGeom prst="rect">
              <a:avLst/>
            </a:prstGeom>
            <a:ln w="12700">
              <a:solidFill>
                <a:schemeClr val="tx1"/>
              </a:solidFill>
            </a:ln>
          </p:spPr>
        </p:pic>
        <p:pic>
          <p:nvPicPr>
            <p:cNvPr id="19" name="Picture 18">
              <a:extLst>
                <a:ext uri="{FF2B5EF4-FFF2-40B4-BE49-F238E27FC236}">
                  <a16:creationId xmlns:a16="http://schemas.microsoft.com/office/drawing/2014/main" id="{106385EC-54EB-8088-2DD7-295314A38FFA}"/>
                </a:ext>
              </a:extLst>
            </p:cNvPr>
            <p:cNvPicPr>
              <a:picLocks noChangeAspect="1"/>
            </p:cNvPicPr>
            <p:nvPr/>
          </p:nvPicPr>
          <p:blipFill>
            <a:blip r:embed="rId8"/>
            <a:stretch>
              <a:fillRect/>
            </a:stretch>
          </p:blipFill>
          <p:spPr>
            <a:xfrm>
              <a:off x="13155314" y="3471016"/>
              <a:ext cx="3667319" cy="5034687"/>
            </a:xfrm>
            <a:prstGeom prst="rect">
              <a:avLst/>
            </a:prstGeom>
            <a:ln w="12700">
              <a:solidFill>
                <a:schemeClr val="tx1"/>
              </a:solidFill>
            </a:ln>
          </p:spPr>
        </p:pic>
      </p:grpSp>
    </p:spTree>
    <p:extLst>
      <p:ext uri="{BB962C8B-B14F-4D97-AF65-F5344CB8AC3E}">
        <p14:creationId xmlns:p14="http://schemas.microsoft.com/office/powerpoint/2010/main" val="3969223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915408"/>
            <a:ext cx="1452563" cy="978693"/>
            <a:chOff x="0" y="0"/>
            <a:chExt cx="1936750" cy="1304925"/>
          </a:xfrm>
        </p:grpSpPr>
        <p:sp>
          <p:nvSpPr>
            <p:cNvPr id="3" name="Freeform 3"/>
            <p:cNvSpPr/>
            <p:nvPr/>
          </p:nvSpPr>
          <p:spPr>
            <a:xfrm>
              <a:off x="0" y="0"/>
              <a:ext cx="1936750" cy="1304926"/>
            </a:xfrm>
            <a:custGeom>
              <a:avLst/>
              <a:gdLst/>
              <a:ahLst/>
              <a:cxnLst/>
              <a:rect l="l" t="t" r="r" b="b"/>
              <a:pathLst>
                <a:path w="1936750" h="1304926">
                  <a:moveTo>
                    <a:pt x="0" y="0"/>
                  </a:moveTo>
                  <a:lnTo>
                    <a:pt x="1936750" y="0"/>
                  </a:lnTo>
                  <a:lnTo>
                    <a:pt x="1936750" y="1304926"/>
                  </a:lnTo>
                  <a:lnTo>
                    <a:pt x="0" y="1304926"/>
                  </a:lnTo>
                  <a:close/>
                </a:path>
              </a:pathLst>
            </a:custGeom>
            <a:blipFill>
              <a:blip r:embed="rId3">
                <a:alphaModFix amt="0"/>
              </a:blip>
              <a:stretch>
                <a:fillRect l="-36447" r="-36447"/>
              </a:stretch>
            </a:blipFill>
          </p:spPr>
          <p:txBody>
            <a:bodyPr/>
            <a:lstStyle/>
            <a:p>
              <a:endParaRPr lang="en-US" sz="1801"/>
            </a:p>
          </p:txBody>
        </p:sp>
        <p:sp>
          <p:nvSpPr>
            <p:cNvPr id="4" name="TextBox 4"/>
            <p:cNvSpPr txBox="1"/>
            <p:nvPr/>
          </p:nvSpPr>
          <p:spPr>
            <a:xfrm>
              <a:off x="0" y="-38100"/>
              <a:ext cx="1936750" cy="1343025"/>
            </a:xfrm>
            <a:prstGeom prst="rect">
              <a:avLst/>
            </a:prstGeom>
          </p:spPr>
          <p:txBody>
            <a:bodyPr lIns="0" tIns="0" rIns="0" bIns="0" rtlCol="0" anchor="ctr"/>
            <a:lstStyle/>
            <a:p>
              <a:pPr algn="ctr">
                <a:lnSpc>
                  <a:spcPts val="2160"/>
                </a:lnSpc>
              </a:pPr>
              <a:r>
                <a:rPr lang="en-US" sz="1801" b="1" spc="228">
                  <a:solidFill>
                    <a:srgbClr val="000000"/>
                  </a:solidFill>
                  <a:latin typeface="Univers Bold"/>
                  <a:ea typeface="Univers Bold"/>
                  <a:cs typeface="Univers Bold"/>
                  <a:sym typeface="Univers Bold"/>
                </a:rPr>
                <a:t>1</a:t>
              </a:r>
            </a:p>
          </p:txBody>
        </p:sp>
      </p:grpSp>
      <p:sp>
        <p:nvSpPr>
          <p:cNvPr id="5" name="Freeform 5"/>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6" name="Freeform 6"/>
          <p:cNvSpPr/>
          <p:nvPr/>
        </p:nvSpPr>
        <p:spPr>
          <a:xfrm>
            <a:off x="12985880" y="537484"/>
            <a:ext cx="4122544" cy="5251645"/>
          </a:xfrm>
          <a:custGeom>
            <a:avLst/>
            <a:gdLst/>
            <a:ahLst/>
            <a:cxnLst/>
            <a:rect l="l" t="t" r="r" b="b"/>
            <a:pathLst>
              <a:path w="4122542" h="5251646">
                <a:moveTo>
                  <a:pt x="0" y="0"/>
                </a:moveTo>
                <a:lnTo>
                  <a:pt x="4122542" y="0"/>
                </a:lnTo>
                <a:lnTo>
                  <a:pt x="4122542" y="5251646"/>
                </a:lnTo>
                <a:lnTo>
                  <a:pt x="0" y="525164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801"/>
          </a:p>
        </p:txBody>
      </p:sp>
      <p:sp>
        <p:nvSpPr>
          <p:cNvPr id="7" name="TextBox 7"/>
          <p:cNvSpPr txBox="1"/>
          <p:nvPr/>
        </p:nvSpPr>
        <p:spPr>
          <a:xfrm>
            <a:off x="2605904" y="781052"/>
            <a:ext cx="8366905" cy="1059842"/>
          </a:xfrm>
          <a:prstGeom prst="rect">
            <a:avLst/>
          </a:prstGeom>
        </p:spPr>
        <p:txBody>
          <a:bodyPr wrap="square" lIns="0" tIns="0" rIns="0" bIns="0" rtlCol="0" anchor="t">
            <a:spAutoFit/>
          </a:bodyPr>
          <a:lstStyle/>
          <a:p>
            <a:pPr>
              <a:lnSpc>
                <a:spcPts val="8957"/>
              </a:lnSpc>
            </a:pPr>
            <a:r>
              <a:rPr lang="en-US" sz="6397">
                <a:solidFill>
                  <a:srgbClr val="000000"/>
                </a:solidFill>
                <a:latin typeface="ITC Avant Garde Gothic Std"/>
                <a:ea typeface="ITC Avant Garde Gothic Std"/>
                <a:cs typeface="ITC Avant Garde Gothic Std"/>
                <a:sym typeface="ITC Avant Garde Gothic Std"/>
              </a:rPr>
              <a:t>We say together...</a:t>
            </a:r>
          </a:p>
        </p:txBody>
      </p:sp>
      <p:sp>
        <p:nvSpPr>
          <p:cNvPr id="8" name="TextBox 8"/>
          <p:cNvSpPr txBox="1"/>
          <p:nvPr/>
        </p:nvSpPr>
        <p:spPr>
          <a:xfrm>
            <a:off x="2605907" y="2814521"/>
            <a:ext cx="9433704" cy="3500958"/>
          </a:xfrm>
          <a:prstGeom prst="rect">
            <a:avLst/>
          </a:prstGeom>
        </p:spPr>
        <p:txBody>
          <a:bodyPr wrap="square" lIns="0" tIns="0" rIns="0" bIns="0" rtlCol="0" anchor="t">
            <a:spAutoFit/>
          </a:bodyPr>
          <a:lstStyle/>
          <a:p>
            <a:pPr>
              <a:lnSpc>
                <a:spcPts val="3888"/>
              </a:lnSpc>
              <a:spcBef>
                <a:spcPct val="0"/>
              </a:spcBef>
            </a:pPr>
            <a:r>
              <a:rPr lang="en-US" sz="3600">
                <a:solidFill>
                  <a:srgbClr val="000000"/>
                </a:solidFill>
                <a:latin typeface="Univers Light"/>
                <a:ea typeface="Univers Light"/>
                <a:cs typeface="Univers Light"/>
                <a:sym typeface="Univers Light"/>
              </a:rPr>
              <a:t>Come Holy Spirit, </a:t>
            </a:r>
          </a:p>
          <a:p>
            <a:pPr>
              <a:lnSpc>
                <a:spcPts val="3888"/>
              </a:lnSpc>
              <a:spcBef>
                <a:spcPct val="0"/>
              </a:spcBef>
            </a:pPr>
            <a:r>
              <a:rPr lang="en-US" sz="3600">
                <a:solidFill>
                  <a:srgbClr val="000000"/>
                </a:solidFill>
                <a:latin typeface="Univers Light"/>
                <a:ea typeface="Univers Light"/>
                <a:cs typeface="Univers Light"/>
                <a:sym typeface="Univers Light"/>
              </a:rPr>
              <a:t>fill the hearts of your faithful,</a:t>
            </a:r>
          </a:p>
          <a:p>
            <a:pPr>
              <a:lnSpc>
                <a:spcPts val="3888"/>
              </a:lnSpc>
              <a:spcBef>
                <a:spcPct val="0"/>
              </a:spcBef>
            </a:pPr>
            <a:r>
              <a:rPr lang="en-US" sz="3600">
                <a:solidFill>
                  <a:srgbClr val="000000"/>
                </a:solidFill>
                <a:latin typeface="Univers Light"/>
                <a:ea typeface="Univers Light"/>
                <a:cs typeface="Univers Light"/>
                <a:sym typeface="Univers Light"/>
              </a:rPr>
              <a:t>enkindle in us the fire of your love, </a:t>
            </a:r>
          </a:p>
          <a:p>
            <a:pPr>
              <a:lnSpc>
                <a:spcPts val="3888"/>
              </a:lnSpc>
              <a:spcBef>
                <a:spcPct val="0"/>
              </a:spcBef>
            </a:pPr>
            <a:r>
              <a:rPr lang="en-US" sz="3600">
                <a:solidFill>
                  <a:srgbClr val="000000"/>
                </a:solidFill>
                <a:latin typeface="Univers Light"/>
                <a:ea typeface="Univers Light"/>
                <a:cs typeface="Univers Light"/>
                <a:sym typeface="Univers Light"/>
              </a:rPr>
              <a:t>send forth your Spirit that we shall be created</a:t>
            </a:r>
          </a:p>
          <a:p>
            <a:pPr>
              <a:lnSpc>
                <a:spcPts val="3888"/>
              </a:lnSpc>
              <a:spcBef>
                <a:spcPct val="0"/>
              </a:spcBef>
            </a:pPr>
            <a:r>
              <a:rPr lang="en-US" sz="3600">
                <a:solidFill>
                  <a:srgbClr val="000000"/>
                </a:solidFill>
                <a:latin typeface="Univers Light"/>
                <a:ea typeface="Univers Light"/>
                <a:cs typeface="Univers Light"/>
                <a:sym typeface="Univers Light"/>
              </a:rPr>
              <a:t>and You will renew the face of the earth.</a:t>
            </a:r>
          </a:p>
          <a:p>
            <a:pPr>
              <a:lnSpc>
                <a:spcPts val="3888"/>
              </a:lnSpc>
              <a:spcBef>
                <a:spcPct val="0"/>
              </a:spcBef>
            </a:pPr>
            <a:r>
              <a:rPr lang="en-US" sz="3600">
                <a:solidFill>
                  <a:srgbClr val="000000"/>
                </a:solidFill>
                <a:latin typeface="Univers Light"/>
                <a:ea typeface="Univers Light"/>
                <a:cs typeface="Univers Light"/>
                <a:sym typeface="Univers Light"/>
              </a:rPr>
              <a:t>Amen.</a:t>
            </a:r>
          </a:p>
          <a:p>
            <a:pPr>
              <a:lnSpc>
                <a:spcPts val="3888"/>
              </a:lnSpc>
              <a:spcBef>
                <a:spcPct val="0"/>
              </a:spcBef>
            </a:pPr>
            <a:endParaRPr lang="en-US" sz="3600">
              <a:solidFill>
                <a:srgbClr val="000000"/>
              </a:solidFill>
              <a:latin typeface="Univers Light"/>
              <a:ea typeface="Univers Light"/>
              <a:cs typeface="Univers Light"/>
              <a:sym typeface="Univers Light"/>
            </a:endParaRPr>
          </a:p>
        </p:txBody>
      </p:sp>
      <p:sp>
        <p:nvSpPr>
          <p:cNvPr id="10" name="Slide Number Placeholder 9">
            <a:extLst>
              <a:ext uri="{FF2B5EF4-FFF2-40B4-BE49-F238E27FC236}">
                <a16:creationId xmlns:a16="http://schemas.microsoft.com/office/drawing/2014/main" id="{29AB829C-E8A2-7D5E-E2A9-81A93C6CFBD7}"/>
              </a:ext>
            </a:extLst>
          </p:cNvPr>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9BD2E-49E1-B1D1-FBDB-0BCC8AF9167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74447A0-816F-6D3E-90B8-F454FF10B5F7}"/>
              </a:ext>
            </a:extLst>
          </p:cNvPr>
          <p:cNvGrpSpPr/>
          <p:nvPr/>
        </p:nvGrpSpPr>
        <p:grpSpPr>
          <a:xfrm>
            <a:off x="2231275" y="184313"/>
            <a:ext cx="14713164" cy="1688795"/>
            <a:chOff x="0" y="0"/>
            <a:chExt cx="19617550" cy="2251724"/>
          </a:xfrm>
        </p:grpSpPr>
        <p:sp>
          <p:nvSpPr>
            <p:cNvPr id="3" name="Freeform 3">
              <a:extLst>
                <a:ext uri="{FF2B5EF4-FFF2-40B4-BE49-F238E27FC236}">
                  <a16:creationId xmlns:a16="http://schemas.microsoft.com/office/drawing/2014/main" id="{CA629D8D-56C3-1A57-CB4C-D472D3143AFD}"/>
                </a:ext>
              </a:extLst>
            </p:cNvPr>
            <p:cNvSpPr/>
            <p:nvPr/>
          </p:nvSpPr>
          <p:spPr>
            <a:xfrm>
              <a:off x="0" y="0"/>
              <a:ext cx="19617547" cy="2251720"/>
            </a:xfrm>
            <a:custGeom>
              <a:avLst/>
              <a:gdLst/>
              <a:ahLst/>
              <a:cxnLst/>
              <a:rect l="l" t="t" r="r" b="b"/>
              <a:pathLst>
                <a:path w="19617547" h="2251720">
                  <a:moveTo>
                    <a:pt x="0" y="0"/>
                  </a:moveTo>
                  <a:lnTo>
                    <a:pt x="19617547" y="0"/>
                  </a:lnTo>
                  <a:lnTo>
                    <a:pt x="19617547" y="2251720"/>
                  </a:lnTo>
                  <a:lnTo>
                    <a:pt x="0" y="2251720"/>
                  </a:lnTo>
                  <a:close/>
                </a:path>
              </a:pathLst>
            </a:custGeom>
            <a:blipFill>
              <a:blip r:embed="rId3">
                <a:alphaModFix amt="0"/>
              </a:blip>
              <a:stretch>
                <a:fillRect t="-106358" b="-133158"/>
              </a:stretch>
            </a:blipFill>
          </p:spPr>
          <p:txBody>
            <a:bodyPr/>
            <a:lstStyle/>
            <a:p>
              <a:endParaRPr lang="en-US" sz="1801"/>
            </a:p>
          </p:txBody>
        </p:sp>
        <p:sp>
          <p:nvSpPr>
            <p:cNvPr id="4" name="TextBox 4">
              <a:extLst>
                <a:ext uri="{FF2B5EF4-FFF2-40B4-BE49-F238E27FC236}">
                  <a16:creationId xmlns:a16="http://schemas.microsoft.com/office/drawing/2014/main" id="{092EB34C-6444-6907-D62A-4EC80FF11A95}"/>
                </a:ext>
              </a:extLst>
            </p:cNvPr>
            <p:cNvSpPr txBox="1"/>
            <p:nvPr/>
          </p:nvSpPr>
          <p:spPr>
            <a:xfrm>
              <a:off x="0" y="38100"/>
              <a:ext cx="19617550" cy="2213624"/>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The Parish Data Pack</a:t>
              </a:r>
            </a:p>
          </p:txBody>
        </p:sp>
      </p:grpSp>
      <p:sp>
        <p:nvSpPr>
          <p:cNvPr id="5" name="TextBox 5">
            <a:extLst>
              <a:ext uri="{FF2B5EF4-FFF2-40B4-BE49-F238E27FC236}">
                <a16:creationId xmlns:a16="http://schemas.microsoft.com/office/drawing/2014/main" id="{C1212C0A-E47A-8DAD-F4AC-EE5D86FA4112}"/>
              </a:ext>
            </a:extLst>
          </p:cNvPr>
          <p:cNvSpPr txBox="1"/>
          <p:nvPr/>
        </p:nvSpPr>
        <p:spPr>
          <a:xfrm>
            <a:off x="2203221" y="2409260"/>
            <a:ext cx="14502291" cy="525785"/>
          </a:xfrm>
          <a:prstGeom prst="rect">
            <a:avLst/>
          </a:prstGeom>
        </p:spPr>
        <p:txBody>
          <a:bodyPr lIns="0" tIns="0" rIns="0" bIns="0" rtlCol="0" anchor="t">
            <a:spAutoFit/>
          </a:bodyPr>
          <a:lstStyle/>
          <a:p>
            <a:pPr>
              <a:lnSpc>
                <a:spcPts val="4081"/>
              </a:lnSpc>
            </a:pPr>
            <a:r>
              <a:rPr lang="en-GB" sz="4200">
                <a:solidFill>
                  <a:srgbClr val="000000"/>
                </a:solidFill>
                <a:latin typeface="Univers Light"/>
                <a:ea typeface="Univers Light"/>
                <a:cs typeface="Univers Light"/>
                <a:sym typeface="Univers Light"/>
              </a:rPr>
              <a:t>H</a:t>
            </a:r>
            <a:r>
              <a:rPr lang="en-US" sz="4200">
                <a:solidFill>
                  <a:srgbClr val="000000"/>
                </a:solidFill>
                <a:latin typeface="Univers Light"/>
                <a:ea typeface="Univers Light"/>
                <a:cs typeface="Univers Light"/>
                <a:sym typeface="Univers Light"/>
              </a:rPr>
              <a:t>ow to request a copy of a parish data pack</a:t>
            </a:r>
          </a:p>
        </p:txBody>
      </p:sp>
      <p:sp>
        <p:nvSpPr>
          <p:cNvPr id="6" name="Freeform 6">
            <a:extLst>
              <a:ext uri="{FF2B5EF4-FFF2-40B4-BE49-F238E27FC236}">
                <a16:creationId xmlns:a16="http://schemas.microsoft.com/office/drawing/2014/main" id="{CA0D1DB9-C6F4-B703-83F9-9D6CDC43AE8C}"/>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a:extLst>
              <a:ext uri="{FF2B5EF4-FFF2-40B4-BE49-F238E27FC236}">
                <a16:creationId xmlns:a16="http://schemas.microsoft.com/office/drawing/2014/main" id="{F23E8872-B7A8-D363-480F-DDCBB7B938CB}"/>
              </a:ext>
            </a:extLst>
          </p:cNvPr>
          <p:cNvSpPr/>
          <p:nvPr/>
        </p:nvSpPr>
        <p:spPr>
          <a:xfrm flipV="1">
            <a:off x="2203252" y="3229887"/>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a:extLst>
              <a:ext uri="{FF2B5EF4-FFF2-40B4-BE49-F238E27FC236}">
                <a16:creationId xmlns:a16="http://schemas.microsoft.com/office/drawing/2014/main" id="{70C0D1E8-E177-D18F-6DA0-C432CF04AEEA}"/>
              </a:ext>
            </a:extLst>
          </p:cNvPr>
          <p:cNvSpPr/>
          <p:nvPr/>
        </p:nvSpPr>
        <p:spPr>
          <a:xfrm flipV="1">
            <a:off x="2231284" y="2034739"/>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5" name="Slide Number Placeholder 14">
            <a:extLst>
              <a:ext uri="{FF2B5EF4-FFF2-40B4-BE49-F238E27FC236}">
                <a16:creationId xmlns:a16="http://schemas.microsoft.com/office/drawing/2014/main" id="{8D131023-68FD-CA80-DBBA-4F3CEFE12237}"/>
              </a:ext>
            </a:extLst>
          </p:cNvPr>
          <p:cNvSpPr>
            <a:spLocks noGrp="1"/>
          </p:cNvSpPr>
          <p:nvPr>
            <p:ph type="sldNum" sz="quarter" idx="12"/>
          </p:nvPr>
        </p:nvSpPr>
        <p:spPr/>
        <p:txBody>
          <a:bodyPr/>
          <a:lstStyle/>
          <a:p>
            <a:fld id="{B6F15528-21DE-4FAA-801E-634DDDAF4B2B}" type="slidenum">
              <a:rPr lang="en-US" smtClean="0"/>
              <a:pPr/>
              <a:t>40</a:t>
            </a:fld>
            <a:endParaRPr lang="en-US"/>
          </a:p>
        </p:txBody>
      </p:sp>
      <p:sp>
        <p:nvSpPr>
          <p:cNvPr id="12" name="TextBox 5">
            <a:extLst>
              <a:ext uri="{FF2B5EF4-FFF2-40B4-BE49-F238E27FC236}">
                <a16:creationId xmlns:a16="http://schemas.microsoft.com/office/drawing/2014/main" id="{B5CF691D-40E1-B68C-10EB-A33467D8B844}"/>
              </a:ext>
            </a:extLst>
          </p:cNvPr>
          <p:cNvSpPr txBox="1"/>
          <p:nvPr/>
        </p:nvSpPr>
        <p:spPr>
          <a:xfrm>
            <a:off x="2231275" y="4019490"/>
            <a:ext cx="14502291" cy="4308872"/>
          </a:xfrm>
          <a:prstGeom prst="rect">
            <a:avLst/>
          </a:prstGeom>
        </p:spPr>
        <p:txBody>
          <a:bodyPr lIns="0" tIns="0" rIns="0" bIns="0" rtlCol="0" anchor="t">
            <a:spAutoFit/>
          </a:bodyPr>
          <a:lstStyle/>
          <a:p>
            <a:pPr marL="571500" indent="-571500">
              <a:buFont typeface="Arial" panose="020B0604020202020204" pitchFamily="34" charset="0"/>
              <a:buChar char="•"/>
            </a:pPr>
            <a:r>
              <a:rPr lang="en-US" sz="3600">
                <a:solidFill>
                  <a:srgbClr val="000000"/>
                </a:solidFill>
                <a:latin typeface="Univers Light"/>
                <a:ea typeface="Univers Light"/>
                <a:cs typeface="Univers Light"/>
                <a:sym typeface="Univers Light"/>
              </a:rPr>
              <a:t>Lay Volunteer / Parishioner	&gt;&gt;	Request via your parish priest</a:t>
            </a:r>
            <a:br>
              <a:rPr lang="en-US" sz="3600">
                <a:solidFill>
                  <a:srgbClr val="000000"/>
                </a:solidFill>
                <a:latin typeface="Univers Light"/>
                <a:ea typeface="Univers Light"/>
                <a:cs typeface="Univers Light"/>
                <a:sym typeface="Univers Light"/>
              </a:rPr>
            </a:br>
            <a:endParaRPr lang="en-US" sz="3600">
              <a:solidFill>
                <a:srgbClr val="000000"/>
              </a:solidFill>
              <a:latin typeface="Univers Light"/>
              <a:ea typeface="Univers Light"/>
              <a:cs typeface="Univers Light"/>
              <a:sym typeface="Univers Light"/>
            </a:endParaRPr>
          </a:p>
          <a:p>
            <a:pPr marL="571500" indent="-571500">
              <a:buFont typeface="Arial" panose="020B0604020202020204" pitchFamily="34" charset="0"/>
              <a:buChar char="•"/>
            </a:pPr>
            <a:r>
              <a:rPr lang="en-US" sz="3600">
                <a:solidFill>
                  <a:srgbClr val="000000"/>
                </a:solidFill>
                <a:latin typeface="Univers Light"/>
                <a:ea typeface="Univers Light"/>
                <a:cs typeface="Univers Light"/>
                <a:sym typeface="Univers Light"/>
              </a:rPr>
              <a:t>Parish Priest / Deacon		&gt;&gt;	Access via DHN SharePoint</a:t>
            </a:r>
            <a:br>
              <a:rPr lang="en-US" sz="3600">
                <a:solidFill>
                  <a:srgbClr val="000000"/>
                </a:solidFill>
                <a:latin typeface="Univers Light"/>
                <a:ea typeface="Univers Light"/>
                <a:cs typeface="Univers Light"/>
                <a:sym typeface="Univers Light"/>
              </a:rPr>
            </a:br>
            <a:endParaRPr lang="en-US" sz="3600">
              <a:solidFill>
                <a:srgbClr val="000000"/>
              </a:solidFill>
              <a:latin typeface="Univers Light"/>
              <a:ea typeface="Univers Light"/>
              <a:cs typeface="Univers Light"/>
              <a:sym typeface="Univers Light"/>
            </a:endParaRPr>
          </a:p>
          <a:p>
            <a:pPr marL="571500" indent="-571500">
              <a:buFont typeface="Arial" panose="020B0604020202020204" pitchFamily="34" charset="0"/>
              <a:buChar char="•"/>
            </a:pPr>
            <a:r>
              <a:rPr lang="en-US" sz="3600">
                <a:solidFill>
                  <a:srgbClr val="000000"/>
                </a:solidFill>
                <a:latin typeface="Univers Light"/>
                <a:ea typeface="Univers Light"/>
                <a:cs typeface="Univers Light"/>
                <a:sym typeface="Univers Light"/>
              </a:rPr>
              <a:t>Retired Clergy				 &gt;&gt;	Request via your parish priest</a:t>
            </a:r>
          </a:p>
          <a:p>
            <a:pPr marL="571500" indent="-571500">
              <a:buFont typeface="Arial" panose="020B0604020202020204" pitchFamily="34" charset="0"/>
              <a:buChar char="•"/>
            </a:pPr>
            <a:endParaRPr lang="en-US" sz="3600">
              <a:solidFill>
                <a:srgbClr val="000000"/>
              </a:solidFill>
              <a:latin typeface="Univers Light"/>
              <a:ea typeface="Univers Light"/>
              <a:cs typeface="Univers Light"/>
              <a:sym typeface="Univers Light"/>
            </a:endParaRPr>
          </a:p>
          <a:p>
            <a:r>
              <a:rPr lang="en-US" sz="3200">
                <a:solidFill>
                  <a:srgbClr val="000000"/>
                </a:solidFill>
                <a:latin typeface="Univers Light"/>
                <a:ea typeface="Univers Light"/>
                <a:cs typeface="Univers Light"/>
                <a:sym typeface="Univers Light"/>
              </a:rPr>
              <a:t>If your Parish Priest is unavailable / unable to provide a copy, you can request it from your area Dean or email discernment.returns@diocesehn.org.uk</a:t>
            </a:r>
          </a:p>
        </p:txBody>
      </p:sp>
    </p:spTree>
    <p:extLst>
      <p:ext uri="{BB962C8B-B14F-4D97-AF65-F5344CB8AC3E}">
        <p14:creationId xmlns:p14="http://schemas.microsoft.com/office/powerpoint/2010/main" val="33283033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02923" y="136448"/>
            <a:ext cx="13726011" cy="2141379"/>
            <a:chOff x="0" y="0"/>
            <a:chExt cx="18301348" cy="2855170"/>
          </a:xfrm>
        </p:grpSpPr>
        <p:sp>
          <p:nvSpPr>
            <p:cNvPr id="3" name="Freeform 3"/>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p:cNvSpPr txBox="1"/>
            <p:nvPr/>
          </p:nvSpPr>
          <p:spPr>
            <a:xfrm>
              <a:off x="0" y="38100"/>
              <a:ext cx="18301348" cy="2817070"/>
            </a:xfrm>
            <a:prstGeom prst="rect">
              <a:avLst/>
            </a:prstGeom>
          </p:spPr>
          <p:txBody>
            <a:bodyPr lIns="0" tIns="0" rIns="0" bIns="0" rtlCol="0" anchor="ctr"/>
            <a:lstStyle/>
            <a:p>
              <a:pPr algn="ctr">
                <a:lnSpc>
                  <a:spcPts val="7018"/>
                </a:lnSpc>
              </a:pPr>
              <a:r>
                <a:rPr lang="en-US" sz="6500" b="1">
                  <a:solidFill>
                    <a:srgbClr val="000000"/>
                  </a:solidFill>
                  <a:latin typeface="Arimo Bold"/>
                  <a:ea typeface="Arimo Bold"/>
                  <a:cs typeface="Arimo Bold"/>
                  <a:sym typeface="Arimo Bold"/>
                </a:rPr>
                <a:t>The Pastoral Planning Process</a:t>
              </a:r>
            </a:p>
          </p:txBody>
        </p:sp>
      </p:grpSp>
      <p:grpSp>
        <p:nvGrpSpPr>
          <p:cNvPr id="5" name="Group 5"/>
          <p:cNvGrpSpPr/>
          <p:nvPr/>
        </p:nvGrpSpPr>
        <p:grpSpPr>
          <a:xfrm>
            <a:off x="10379446" y="2164239"/>
            <a:ext cx="2684133" cy="1752347"/>
            <a:chOff x="0" y="0"/>
            <a:chExt cx="3578845" cy="2336460"/>
          </a:xfrm>
        </p:grpSpPr>
        <p:grpSp>
          <p:nvGrpSpPr>
            <p:cNvPr id="6" name="Group 6"/>
            <p:cNvGrpSpPr/>
            <p:nvPr/>
          </p:nvGrpSpPr>
          <p:grpSpPr>
            <a:xfrm>
              <a:off x="0" y="0"/>
              <a:ext cx="3578845" cy="2336460"/>
              <a:chOff x="0" y="0"/>
              <a:chExt cx="3115158" cy="2033740"/>
            </a:xfrm>
          </p:grpSpPr>
          <p:sp>
            <p:nvSpPr>
              <p:cNvPr id="7" name="Freeform 7"/>
              <p:cNvSpPr/>
              <p:nvPr/>
            </p:nvSpPr>
            <p:spPr>
              <a:xfrm>
                <a:off x="12700" y="12700"/>
                <a:ext cx="3089783" cy="2008378"/>
              </a:xfrm>
              <a:custGeom>
                <a:avLst/>
                <a:gdLst/>
                <a:ahLst/>
                <a:cxnLst/>
                <a:rect l="l" t="t" r="r" b="b"/>
                <a:pathLst>
                  <a:path w="3089783" h="2008378">
                    <a:moveTo>
                      <a:pt x="0" y="334772"/>
                    </a:moveTo>
                    <a:cubicBezTo>
                      <a:pt x="0" y="149860"/>
                      <a:pt x="150495" y="0"/>
                      <a:pt x="336169" y="0"/>
                    </a:cubicBezTo>
                    <a:lnTo>
                      <a:pt x="2753614" y="0"/>
                    </a:lnTo>
                    <a:cubicBezTo>
                      <a:pt x="2939288" y="0"/>
                      <a:pt x="3089783" y="149860"/>
                      <a:pt x="3089783" y="334772"/>
                    </a:cubicBezTo>
                    <a:lnTo>
                      <a:pt x="3089783" y="1673606"/>
                    </a:lnTo>
                    <a:cubicBezTo>
                      <a:pt x="3089783" y="1858518"/>
                      <a:pt x="2939288" y="2008378"/>
                      <a:pt x="2753614" y="2008378"/>
                    </a:cubicBezTo>
                    <a:lnTo>
                      <a:pt x="336169" y="2008378"/>
                    </a:lnTo>
                    <a:cubicBezTo>
                      <a:pt x="150495" y="2008378"/>
                      <a:pt x="0" y="1858518"/>
                      <a:pt x="0" y="1673606"/>
                    </a:cubicBezTo>
                    <a:close/>
                  </a:path>
                </a:pathLst>
              </a:custGeom>
              <a:solidFill>
                <a:srgbClr val="991B1E"/>
              </a:solidFill>
            </p:spPr>
            <p:txBody>
              <a:bodyPr/>
              <a:lstStyle/>
              <a:p>
                <a:endParaRPr lang="en-US" sz="1801"/>
              </a:p>
            </p:txBody>
          </p:sp>
          <p:sp>
            <p:nvSpPr>
              <p:cNvPr id="8" name="Freeform 8"/>
              <p:cNvSpPr/>
              <p:nvPr/>
            </p:nvSpPr>
            <p:spPr>
              <a:xfrm>
                <a:off x="0" y="0"/>
                <a:ext cx="3115183" cy="2033778"/>
              </a:xfrm>
              <a:custGeom>
                <a:avLst/>
                <a:gdLst/>
                <a:ahLst/>
                <a:cxnLst/>
                <a:rect l="l" t="t" r="r" b="b"/>
                <a:pathLst>
                  <a:path w="3115183" h="2033778">
                    <a:moveTo>
                      <a:pt x="0" y="347472"/>
                    </a:moveTo>
                    <a:cubicBezTo>
                      <a:pt x="0" y="155448"/>
                      <a:pt x="156210" y="0"/>
                      <a:pt x="348869" y="0"/>
                    </a:cubicBezTo>
                    <a:lnTo>
                      <a:pt x="2766314" y="0"/>
                    </a:lnTo>
                    <a:lnTo>
                      <a:pt x="2766314" y="12700"/>
                    </a:lnTo>
                    <a:lnTo>
                      <a:pt x="2766314" y="0"/>
                    </a:lnTo>
                    <a:cubicBezTo>
                      <a:pt x="2958973" y="0"/>
                      <a:pt x="3115183" y="155448"/>
                      <a:pt x="3115183" y="347472"/>
                    </a:cubicBezTo>
                    <a:lnTo>
                      <a:pt x="3102483" y="347472"/>
                    </a:lnTo>
                    <a:lnTo>
                      <a:pt x="3115183" y="347472"/>
                    </a:lnTo>
                    <a:lnTo>
                      <a:pt x="3115183" y="1686306"/>
                    </a:lnTo>
                    <a:lnTo>
                      <a:pt x="3102483" y="1686306"/>
                    </a:lnTo>
                    <a:lnTo>
                      <a:pt x="3115183" y="1686306"/>
                    </a:lnTo>
                    <a:cubicBezTo>
                      <a:pt x="3115183" y="1878203"/>
                      <a:pt x="2958973" y="2033778"/>
                      <a:pt x="2766314" y="2033778"/>
                    </a:cubicBezTo>
                    <a:lnTo>
                      <a:pt x="2766314" y="2021078"/>
                    </a:lnTo>
                    <a:lnTo>
                      <a:pt x="2766314" y="2033778"/>
                    </a:lnTo>
                    <a:lnTo>
                      <a:pt x="348869" y="2033778"/>
                    </a:lnTo>
                    <a:lnTo>
                      <a:pt x="348869" y="2021078"/>
                    </a:lnTo>
                    <a:lnTo>
                      <a:pt x="348869" y="2033778"/>
                    </a:lnTo>
                    <a:cubicBezTo>
                      <a:pt x="156210" y="2033778"/>
                      <a:pt x="0" y="1878203"/>
                      <a:pt x="0" y="1686306"/>
                    </a:cubicBezTo>
                    <a:lnTo>
                      <a:pt x="0" y="347472"/>
                    </a:lnTo>
                    <a:lnTo>
                      <a:pt x="12700" y="347472"/>
                    </a:lnTo>
                    <a:lnTo>
                      <a:pt x="0" y="347472"/>
                    </a:lnTo>
                    <a:moveTo>
                      <a:pt x="25400" y="347472"/>
                    </a:moveTo>
                    <a:lnTo>
                      <a:pt x="25400" y="1686306"/>
                    </a:lnTo>
                    <a:lnTo>
                      <a:pt x="12700" y="1686306"/>
                    </a:lnTo>
                    <a:lnTo>
                      <a:pt x="25400" y="1686306"/>
                    </a:lnTo>
                    <a:cubicBezTo>
                      <a:pt x="25400" y="1864106"/>
                      <a:pt x="170180" y="2008378"/>
                      <a:pt x="348869" y="2008378"/>
                    </a:cubicBezTo>
                    <a:lnTo>
                      <a:pt x="2766314" y="2008378"/>
                    </a:lnTo>
                    <a:cubicBezTo>
                      <a:pt x="2945003" y="2008378"/>
                      <a:pt x="3089783" y="1864106"/>
                      <a:pt x="3089783" y="1686306"/>
                    </a:cubicBezTo>
                    <a:lnTo>
                      <a:pt x="3089783" y="347472"/>
                    </a:lnTo>
                    <a:cubicBezTo>
                      <a:pt x="3089783" y="169672"/>
                      <a:pt x="2945003" y="25400"/>
                      <a:pt x="2766314" y="25400"/>
                    </a:cubicBezTo>
                    <a:lnTo>
                      <a:pt x="348869" y="25400"/>
                    </a:lnTo>
                    <a:lnTo>
                      <a:pt x="348869" y="12700"/>
                    </a:lnTo>
                    <a:lnTo>
                      <a:pt x="348869" y="25400"/>
                    </a:lnTo>
                    <a:cubicBezTo>
                      <a:pt x="170180" y="25400"/>
                      <a:pt x="25400" y="169672"/>
                      <a:pt x="25400" y="347472"/>
                    </a:cubicBezTo>
                    <a:close/>
                  </a:path>
                </a:pathLst>
              </a:custGeom>
              <a:solidFill>
                <a:srgbClr val="991B1E"/>
              </a:solidFill>
            </p:spPr>
            <p:txBody>
              <a:bodyPr/>
              <a:lstStyle/>
              <a:p>
                <a:endParaRPr lang="en-US" sz="1801"/>
              </a:p>
            </p:txBody>
          </p:sp>
        </p:grpSp>
        <p:grpSp>
          <p:nvGrpSpPr>
            <p:cNvPr id="9" name="Group 9"/>
            <p:cNvGrpSpPr/>
            <p:nvPr/>
          </p:nvGrpSpPr>
          <p:grpSpPr>
            <a:xfrm>
              <a:off x="112630" y="112630"/>
              <a:ext cx="3353584" cy="2111199"/>
              <a:chOff x="0" y="0"/>
              <a:chExt cx="2919082" cy="1837665"/>
            </a:xfrm>
          </p:grpSpPr>
          <p:sp>
            <p:nvSpPr>
              <p:cNvPr id="10" name="Freeform 10"/>
              <p:cNvSpPr/>
              <p:nvPr/>
            </p:nvSpPr>
            <p:spPr>
              <a:xfrm>
                <a:off x="0" y="0"/>
                <a:ext cx="2919076" cy="1837660"/>
              </a:xfrm>
              <a:custGeom>
                <a:avLst/>
                <a:gdLst/>
                <a:ahLst/>
                <a:cxnLst/>
                <a:rect l="l" t="t" r="r" b="b"/>
                <a:pathLst>
                  <a:path w="2919076" h="1837660">
                    <a:moveTo>
                      <a:pt x="0" y="0"/>
                    </a:moveTo>
                    <a:lnTo>
                      <a:pt x="2919076" y="0"/>
                    </a:lnTo>
                    <a:lnTo>
                      <a:pt x="2919076" y="1837660"/>
                    </a:lnTo>
                    <a:lnTo>
                      <a:pt x="0" y="1837660"/>
                    </a:lnTo>
                    <a:close/>
                  </a:path>
                </a:pathLst>
              </a:custGeom>
              <a:solidFill>
                <a:srgbClr val="601505">
                  <a:alpha val="0"/>
                </a:srgbClr>
              </a:solidFill>
            </p:spPr>
            <p:txBody>
              <a:bodyPr/>
              <a:lstStyle/>
              <a:p>
                <a:endParaRPr lang="en-US" sz="1801"/>
              </a:p>
            </p:txBody>
          </p:sp>
          <p:sp>
            <p:nvSpPr>
              <p:cNvPr id="11" name="TextBox 11"/>
              <p:cNvSpPr txBox="1"/>
              <p:nvPr/>
            </p:nvSpPr>
            <p:spPr>
              <a:xfrm>
                <a:off x="0" y="-28575"/>
                <a:ext cx="2919082" cy="1866240"/>
              </a:xfrm>
              <a:prstGeom prst="rect">
                <a:avLst/>
              </a:prstGeom>
            </p:spPr>
            <p:txBody>
              <a:bodyPr lIns="0" tIns="0" rIns="0" bIns="0" rtlCol="0" anchor="ctr"/>
              <a:lstStyle/>
              <a:p>
                <a:pPr algn="ctr">
                  <a:lnSpc>
                    <a:spcPts val="2916"/>
                  </a:lnSpc>
                </a:pPr>
                <a:r>
                  <a:rPr lang="en-US" sz="2697">
                    <a:solidFill>
                      <a:srgbClr val="FFFFFF"/>
                    </a:solidFill>
                    <a:latin typeface="Univers Light"/>
                    <a:ea typeface="Univers Light"/>
                    <a:cs typeface="Univers Light"/>
                    <a:sym typeface="Univers Light"/>
                  </a:rPr>
                  <a:t>Parish Discernment</a:t>
                </a:r>
              </a:p>
            </p:txBody>
          </p:sp>
        </p:grpSp>
      </p:grpSp>
      <p:grpSp>
        <p:nvGrpSpPr>
          <p:cNvPr id="12" name="Group 12"/>
          <p:cNvGrpSpPr/>
          <p:nvPr/>
        </p:nvGrpSpPr>
        <p:grpSpPr>
          <a:xfrm>
            <a:off x="13882122" y="4540543"/>
            <a:ext cx="2746807" cy="1793261"/>
            <a:chOff x="0" y="0"/>
            <a:chExt cx="3115158" cy="2033740"/>
          </a:xfrm>
        </p:grpSpPr>
        <p:sp>
          <p:nvSpPr>
            <p:cNvPr id="13" name="Freeform 13"/>
            <p:cNvSpPr/>
            <p:nvPr/>
          </p:nvSpPr>
          <p:spPr>
            <a:xfrm>
              <a:off x="12700" y="12700"/>
              <a:ext cx="3089783" cy="2008378"/>
            </a:xfrm>
            <a:custGeom>
              <a:avLst/>
              <a:gdLst/>
              <a:ahLst/>
              <a:cxnLst/>
              <a:rect l="l" t="t" r="r" b="b"/>
              <a:pathLst>
                <a:path w="3089783" h="2008378">
                  <a:moveTo>
                    <a:pt x="0" y="334772"/>
                  </a:moveTo>
                  <a:cubicBezTo>
                    <a:pt x="0" y="149860"/>
                    <a:pt x="150495" y="0"/>
                    <a:pt x="336169" y="0"/>
                  </a:cubicBezTo>
                  <a:lnTo>
                    <a:pt x="2753614" y="0"/>
                  </a:lnTo>
                  <a:cubicBezTo>
                    <a:pt x="2939288" y="0"/>
                    <a:pt x="3089783" y="149860"/>
                    <a:pt x="3089783" y="334772"/>
                  </a:cubicBezTo>
                  <a:lnTo>
                    <a:pt x="3089783" y="1673606"/>
                  </a:lnTo>
                  <a:cubicBezTo>
                    <a:pt x="3089783" y="1858518"/>
                    <a:pt x="2939288" y="2008378"/>
                    <a:pt x="2753614" y="2008378"/>
                  </a:cubicBezTo>
                  <a:lnTo>
                    <a:pt x="336169" y="2008378"/>
                  </a:lnTo>
                  <a:cubicBezTo>
                    <a:pt x="150495" y="2008378"/>
                    <a:pt x="0" y="1858518"/>
                    <a:pt x="0" y="1673606"/>
                  </a:cubicBezTo>
                  <a:close/>
                </a:path>
              </a:pathLst>
            </a:custGeom>
            <a:solidFill>
              <a:srgbClr val="991B1E"/>
            </a:solidFill>
          </p:spPr>
          <p:txBody>
            <a:bodyPr/>
            <a:lstStyle/>
            <a:p>
              <a:endParaRPr lang="en-US" sz="1801"/>
            </a:p>
          </p:txBody>
        </p:sp>
        <p:sp>
          <p:nvSpPr>
            <p:cNvPr id="14" name="Freeform 14"/>
            <p:cNvSpPr/>
            <p:nvPr/>
          </p:nvSpPr>
          <p:spPr>
            <a:xfrm>
              <a:off x="0" y="0"/>
              <a:ext cx="3115183" cy="2033778"/>
            </a:xfrm>
            <a:custGeom>
              <a:avLst/>
              <a:gdLst/>
              <a:ahLst/>
              <a:cxnLst/>
              <a:rect l="l" t="t" r="r" b="b"/>
              <a:pathLst>
                <a:path w="3115183" h="2033778">
                  <a:moveTo>
                    <a:pt x="0" y="347472"/>
                  </a:moveTo>
                  <a:cubicBezTo>
                    <a:pt x="0" y="155448"/>
                    <a:pt x="156210" y="0"/>
                    <a:pt x="348869" y="0"/>
                  </a:cubicBezTo>
                  <a:lnTo>
                    <a:pt x="2766314" y="0"/>
                  </a:lnTo>
                  <a:lnTo>
                    <a:pt x="2766314" y="12700"/>
                  </a:lnTo>
                  <a:lnTo>
                    <a:pt x="2766314" y="0"/>
                  </a:lnTo>
                  <a:cubicBezTo>
                    <a:pt x="2958973" y="0"/>
                    <a:pt x="3115183" y="155448"/>
                    <a:pt x="3115183" y="347472"/>
                  </a:cubicBezTo>
                  <a:lnTo>
                    <a:pt x="3102483" y="347472"/>
                  </a:lnTo>
                  <a:lnTo>
                    <a:pt x="3115183" y="347472"/>
                  </a:lnTo>
                  <a:lnTo>
                    <a:pt x="3115183" y="1686306"/>
                  </a:lnTo>
                  <a:lnTo>
                    <a:pt x="3102483" y="1686306"/>
                  </a:lnTo>
                  <a:lnTo>
                    <a:pt x="3115183" y="1686306"/>
                  </a:lnTo>
                  <a:cubicBezTo>
                    <a:pt x="3115183" y="1878203"/>
                    <a:pt x="2958973" y="2033778"/>
                    <a:pt x="2766314" y="2033778"/>
                  </a:cubicBezTo>
                  <a:lnTo>
                    <a:pt x="2766314" y="2021078"/>
                  </a:lnTo>
                  <a:lnTo>
                    <a:pt x="2766314" y="2033778"/>
                  </a:lnTo>
                  <a:lnTo>
                    <a:pt x="348869" y="2033778"/>
                  </a:lnTo>
                  <a:lnTo>
                    <a:pt x="348869" y="2021078"/>
                  </a:lnTo>
                  <a:lnTo>
                    <a:pt x="348869" y="2033778"/>
                  </a:lnTo>
                  <a:cubicBezTo>
                    <a:pt x="156210" y="2033778"/>
                    <a:pt x="0" y="1878203"/>
                    <a:pt x="0" y="1686306"/>
                  </a:cubicBezTo>
                  <a:lnTo>
                    <a:pt x="0" y="347472"/>
                  </a:lnTo>
                  <a:lnTo>
                    <a:pt x="12700" y="347472"/>
                  </a:lnTo>
                  <a:lnTo>
                    <a:pt x="0" y="347472"/>
                  </a:lnTo>
                  <a:moveTo>
                    <a:pt x="25400" y="347472"/>
                  </a:moveTo>
                  <a:lnTo>
                    <a:pt x="25400" y="1686306"/>
                  </a:lnTo>
                  <a:lnTo>
                    <a:pt x="12700" y="1686306"/>
                  </a:lnTo>
                  <a:lnTo>
                    <a:pt x="25400" y="1686306"/>
                  </a:lnTo>
                  <a:cubicBezTo>
                    <a:pt x="25400" y="1864106"/>
                    <a:pt x="170180" y="2008378"/>
                    <a:pt x="348869" y="2008378"/>
                  </a:cubicBezTo>
                  <a:lnTo>
                    <a:pt x="2766314" y="2008378"/>
                  </a:lnTo>
                  <a:cubicBezTo>
                    <a:pt x="2945003" y="2008378"/>
                    <a:pt x="3089783" y="1864106"/>
                    <a:pt x="3089783" y="1686306"/>
                  </a:cubicBezTo>
                  <a:lnTo>
                    <a:pt x="3089783" y="347472"/>
                  </a:lnTo>
                  <a:cubicBezTo>
                    <a:pt x="3089783" y="169672"/>
                    <a:pt x="2945003" y="25400"/>
                    <a:pt x="2766314" y="25400"/>
                  </a:cubicBezTo>
                  <a:lnTo>
                    <a:pt x="348869" y="25400"/>
                  </a:lnTo>
                  <a:lnTo>
                    <a:pt x="348869" y="12700"/>
                  </a:lnTo>
                  <a:lnTo>
                    <a:pt x="348869" y="25400"/>
                  </a:lnTo>
                  <a:cubicBezTo>
                    <a:pt x="170180" y="25400"/>
                    <a:pt x="25400" y="169672"/>
                    <a:pt x="25400" y="347472"/>
                  </a:cubicBezTo>
                  <a:close/>
                </a:path>
              </a:pathLst>
            </a:custGeom>
            <a:solidFill>
              <a:srgbClr val="FFFFFF"/>
            </a:solidFill>
          </p:spPr>
          <p:txBody>
            <a:bodyPr/>
            <a:lstStyle/>
            <a:p>
              <a:endParaRPr lang="en-US" sz="1801"/>
            </a:p>
          </p:txBody>
        </p:sp>
      </p:grpSp>
      <p:grpSp>
        <p:nvGrpSpPr>
          <p:cNvPr id="15" name="Group 15"/>
          <p:cNvGrpSpPr/>
          <p:nvPr/>
        </p:nvGrpSpPr>
        <p:grpSpPr>
          <a:xfrm>
            <a:off x="13968571" y="4626987"/>
            <a:ext cx="2573915" cy="1620371"/>
            <a:chOff x="0" y="0"/>
            <a:chExt cx="2919082" cy="1837665"/>
          </a:xfrm>
        </p:grpSpPr>
        <p:sp>
          <p:nvSpPr>
            <p:cNvPr id="16" name="Freeform 16"/>
            <p:cNvSpPr/>
            <p:nvPr/>
          </p:nvSpPr>
          <p:spPr>
            <a:xfrm>
              <a:off x="0" y="0"/>
              <a:ext cx="2919076" cy="1837660"/>
            </a:xfrm>
            <a:custGeom>
              <a:avLst/>
              <a:gdLst/>
              <a:ahLst/>
              <a:cxnLst/>
              <a:rect l="l" t="t" r="r" b="b"/>
              <a:pathLst>
                <a:path w="2919076" h="1837660">
                  <a:moveTo>
                    <a:pt x="0" y="0"/>
                  </a:moveTo>
                  <a:lnTo>
                    <a:pt x="2919076" y="0"/>
                  </a:lnTo>
                  <a:lnTo>
                    <a:pt x="2919076" y="1837660"/>
                  </a:lnTo>
                  <a:lnTo>
                    <a:pt x="0" y="1837660"/>
                  </a:lnTo>
                  <a:close/>
                </a:path>
              </a:pathLst>
            </a:custGeom>
            <a:blipFill>
              <a:blip r:embed="rId3">
                <a:alphaModFix amt="0"/>
              </a:blip>
              <a:stretch>
                <a:fillRect l="-30771" r="-30771"/>
              </a:stretch>
            </a:blipFill>
          </p:spPr>
          <p:txBody>
            <a:bodyPr/>
            <a:lstStyle/>
            <a:p>
              <a:endParaRPr lang="en-US" sz="1801"/>
            </a:p>
          </p:txBody>
        </p:sp>
        <p:sp>
          <p:nvSpPr>
            <p:cNvPr id="17" name="TextBox 17"/>
            <p:cNvSpPr txBox="1"/>
            <p:nvPr/>
          </p:nvSpPr>
          <p:spPr>
            <a:xfrm>
              <a:off x="0" y="-28575"/>
              <a:ext cx="2919082" cy="1866240"/>
            </a:xfrm>
            <a:prstGeom prst="rect">
              <a:avLst/>
            </a:prstGeom>
          </p:spPr>
          <p:txBody>
            <a:bodyPr lIns="0" tIns="0" rIns="0" bIns="0" rtlCol="0" anchor="ctr"/>
            <a:lstStyle/>
            <a:p>
              <a:pPr algn="ctr">
                <a:lnSpc>
                  <a:spcPts val="2916"/>
                </a:lnSpc>
              </a:pPr>
              <a:r>
                <a:rPr lang="en-US" sz="2697">
                  <a:solidFill>
                    <a:srgbClr val="FFFFFF"/>
                  </a:solidFill>
                  <a:latin typeface="Univers Light"/>
                  <a:ea typeface="Univers Light"/>
                  <a:cs typeface="Univers Light"/>
                  <a:sym typeface="Univers Light"/>
                </a:rPr>
                <a:t>Local Communities’ Synthesis</a:t>
              </a:r>
            </a:p>
          </p:txBody>
        </p:sp>
      </p:grpSp>
      <p:grpSp>
        <p:nvGrpSpPr>
          <p:cNvPr id="18" name="Group 18"/>
          <p:cNvGrpSpPr/>
          <p:nvPr/>
        </p:nvGrpSpPr>
        <p:grpSpPr>
          <a:xfrm>
            <a:off x="13063573" y="8042250"/>
            <a:ext cx="2683257" cy="1751772"/>
            <a:chOff x="0" y="0"/>
            <a:chExt cx="3577675" cy="2335696"/>
          </a:xfrm>
        </p:grpSpPr>
        <p:grpSp>
          <p:nvGrpSpPr>
            <p:cNvPr id="19" name="Group 19"/>
            <p:cNvGrpSpPr/>
            <p:nvPr/>
          </p:nvGrpSpPr>
          <p:grpSpPr>
            <a:xfrm>
              <a:off x="0" y="0"/>
              <a:ext cx="3577675" cy="2335696"/>
              <a:chOff x="0" y="0"/>
              <a:chExt cx="3115158" cy="2033740"/>
            </a:xfrm>
          </p:grpSpPr>
          <p:sp>
            <p:nvSpPr>
              <p:cNvPr id="20" name="Freeform 20"/>
              <p:cNvSpPr/>
              <p:nvPr/>
            </p:nvSpPr>
            <p:spPr>
              <a:xfrm>
                <a:off x="12700" y="12700"/>
                <a:ext cx="3089783" cy="2008378"/>
              </a:xfrm>
              <a:custGeom>
                <a:avLst/>
                <a:gdLst/>
                <a:ahLst/>
                <a:cxnLst/>
                <a:rect l="l" t="t" r="r" b="b"/>
                <a:pathLst>
                  <a:path w="3089783" h="2008378">
                    <a:moveTo>
                      <a:pt x="0" y="334772"/>
                    </a:moveTo>
                    <a:cubicBezTo>
                      <a:pt x="0" y="149860"/>
                      <a:pt x="150495" y="0"/>
                      <a:pt x="336169" y="0"/>
                    </a:cubicBezTo>
                    <a:lnTo>
                      <a:pt x="2753614" y="0"/>
                    </a:lnTo>
                    <a:cubicBezTo>
                      <a:pt x="2939288" y="0"/>
                      <a:pt x="3089783" y="149860"/>
                      <a:pt x="3089783" y="334772"/>
                    </a:cubicBezTo>
                    <a:lnTo>
                      <a:pt x="3089783" y="1673606"/>
                    </a:lnTo>
                    <a:cubicBezTo>
                      <a:pt x="3089783" y="1858518"/>
                      <a:pt x="2939288" y="2008378"/>
                      <a:pt x="2753614" y="2008378"/>
                    </a:cubicBezTo>
                    <a:lnTo>
                      <a:pt x="336169" y="2008378"/>
                    </a:lnTo>
                    <a:cubicBezTo>
                      <a:pt x="150495" y="2008378"/>
                      <a:pt x="0" y="1858518"/>
                      <a:pt x="0" y="1673606"/>
                    </a:cubicBezTo>
                    <a:close/>
                  </a:path>
                </a:pathLst>
              </a:custGeom>
              <a:solidFill>
                <a:srgbClr val="991B1E"/>
              </a:solidFill>
            </p:spPr>
            <p:txBody>
              <a:bodyPr/>
              <a:lstStyle/>
              <a:p>
                <a:endParaRPr lang="en-US" sz="1801"/>
              </a:p>
            </p:txBody>
          </p:sp>
          <p:sp>
            <p:nvSpPr>
              <p:cNvPr id="21" name="Freeform 21"/>
              <p:cNvSpPr/>
              <p:nvPr/>
            </p:nvSpPr>
            <p:spPr>
              <a:xfrm>
                <a:off x="0" y="0"/>
                <a:ext cx="3115183" cy="2033778"/>
              </a:xfrm>
              <a:custGeom>
                <a:avLst/>
                <a:gdLst/>
                <a:ahLst/>
                <a:cxnLst/>
                <a:rect l="l" t="t" r="r" b="b"/>
                <a:pathLst>
                  <a:path w="3115183" h="2033778">
                    <a:moveTo>
                      <a:pt x="0" y="347472"/>
                    </a:moveTo>
                    <a:cubicBezTo>
                      <a:pt x="0" y="155448"/>
                      <a:pt x="156210" y="0"/>
                      <a:pt x="348869" y="0"/>
                    </a:cubicBezTo>
                    <a:lnTo>
                      <a:pt x="2766314" y="0"/>
                    </a:lnTo>
                    <a:lnTo>
                      <a:pt x="2766314" y="12700"/>
                    </a:lnTo>
                    <a:lnTo>
                      <a:pt x="2766314" y="0"/>
                    </a:lnTo>
                    <a:cubicBezTo>
                      <a:pt x="2958973" y="0"/>
                      <a:pt x="3115183" y="155448"/>
                      <a:pt x="3115183" y="347472"/>
                    </a:cubicBezTo>
                    <a:lnTo>
                      <a:pt x="3102483" y="347472"/>
                    </a:lnTo>
                    <a:lnTo>
                      <a:pt x="3115183" y="347472"/>
                    </a:lnTo>
                    <a:lnTo>
                      <a:pt x="3115183" y="1686306"/>
                    </a:lnTo>
                    <a:lnTo>
                      <a:pt x="3102483" y="1686306"/>
                    </a:lnTo>
                    <a:lnTo>
                      <a:pt x="3115183" y="1686306"/>
                    </a:lnTo>
                    <a:cubicBezTo>
                      <a:pt x="3115183" y="1878203"/>
                      <a:pt x="2958973" y="2033778"/>
                      <a:pt x="2766314" y="2033778"/>
                    </a:cubicBezTo>
                    <a:lnTo>
                      <a:pt x="2766314" y="2021078"/>
                    </a:lnTo>
                    <a:lnTo>
                      <a:pt x="2766314" y="2033778"/>
                    </a:lnTo>
                    <a:lnTo>
                      <a:pt x="348869" y="2033778"/>
                    </a:lnTo>
                    <a:lnTo>
                      <a:pt x="348869" y="2021078"/>
                    </a:lnTo>
                    <a:lnTo>
                      <a:pt x="348869" y="2033778"/>
                    </a:lnTo>
                    <a:cubicBezTo>
                      <a:pt x="156210" y="2033778"/>
                      <a:pt x="0" y="1878203"/>
                      <a:pt x="0" y="1686306"/>
                    </a:cubicBezTo>
                    <a:lnTo>
                      <a:pt x="0" y="347472"/>
                    </a:lnTo>
                    <a:lnTo>
                      <a:pt x="12700" y="347472"/>
                    </a:lnTo>
                    <a:lnTo>
                      <a:pt x="0" y="347472"/>
                    </a:lnTo>
                    <a:moveTo>
                      <a:pt x="25400" y="347472"/>
                    </a:moveTo>
                    <a:lnTo>
                      <a:pt x="25400" y="1686306"/>
                    </a:lnTo>
                    <a:lnTo>
                      <a:pt x="12700" y="1686306"/>
                    </a:lnTo>
                    <a:lnTo>
                      <a:pt x="25400" y="1686306"/>
                    </a:lnTo>
                    <a:cubicBezTo>
                      <a:pt x="25400" y="1864106"/>
                      <a:pt x="170180" y="2008378"/>
                      <a:pt x="348869" y="2008378"/>
                    </a:cubicBezTo>
                    <a:lnTo>
                      <a:pt x="2766314" y="2008378"/>
                    </a:lnTo>
                    <a:cubicBezTo>
                      <a:pt x="2945003" y="2008378"/>
                      <a:pt x="3089783" y="1864106"/>
                      <a:pt x="3089783" y="1686306"/>
                    </a:cubicBezTo>
                    <a:lnTo>
                      <a:pt x="3089783" y="347472"/>
                    </a:lnTo>
                    <a:cubicBezTo>
                      <a:pt x="3089783" y="169672"/>
                      <a:pt x="2945003" y="25400"/>
                      <a:pt x="2766314" y="25400"/>
                    </a:cubicBezTo>
                    <a:lnTo>
                      <a:pt x="348869" y="25400"/>
                    </a:lnTo>
                    <a:lnTo>
                      <a:pt x="348869" y="12700"/>
                    </a:lnTo>
                    <a:lnTo>
                      <a:pt x="348869" y="25400"/>
                    </a:lnTo>
                    <a:cubicBezTo>
                      <a:pt x="170180" y="25400"/>
                      <a:pt x="25400" y="169672"/>
                      <a:pt x="25400" y="347472"/>
                    </a:cubicBezTo>
                    <a:close/>
                  </a:path>
                </a:pathLst>
              </a:custGeom>
              <a:solidFill>
                <a:srgbClr val="FFFFFF"/>
              </a:solidFill>
            </p:spPr>
            <p:txBody>
              <a:bodyPr/>
              <a:lstStyle/>
              <a:p>
                <a:endParaRPr lang="en-US" sz="1801"/>
              </a:p>
            </p:txBody>
          </p:sp>
        </p:grpSp>
        <p:grpSp>
          <p:nvGrpSpPr>
            <p:cNvPr id="22" name="Group 22"/>
            <p:cNvGrpSpPr/>
            <p:nvPr/>
          </p:nvGrpSpPr>
          <p:grpSpPr>
            <a:xfrm>
              <a:off x="112586" y="112586"/>
              <a:ext cx="3352487" cy="2110508"/>
              <a:chOff x="0" y="0"/>
              <a:chExt cx="2919082" cy="1837665"/>
            </a:xfrm>
          </p:grpSpPr>
          <p:sp>
            <p:nvSpPr>
              <p:cNvPr id="23" name="Freeform 23"/>
              <p:cNvSpPr/>
              <p:nvPr/>
            </p:nvSpPr>
            <p:spPr>
              <a:xfrm>
                <a:off x="0" y="0"/>
                <a:ext cx="2919076" cy="1837660"/>
              </a:xfrm>
              <a:custGeom>
                <a:avLst/>
                <a:gdLst/>
                <a:ahLst/>
                <a:cxnLst/>
                <a:rect l="l" t="t" r="r" b="b"/>
                <a:pathLst>
                  <a:path w="2919076" h="1837660">
                    <a:moveTo>
                      <a:pt x="0" y="0"/>
                    </a:moveTo>
                    <a:lnTo>
                      <a:pt x="2919076" y="0"/>
                    </a:lnTo>
                    <a:lnTo>
                      <a:pt x="2919076" y="1837660"/>
                    </a:lnTo>
                    <a:lnTo>
                      <a:pt x="0" y="1837660"/>
                    </a:lnTo>
                    <a:close/>
                  </a:path>
                </a:pathLst>
              </a:custGeom>
              <a:blipFill>
                <a:blip r:embed="rId3">
                  <a:alphaModFix amt="0"/>
                </a:blip>
                <a:stretch>
                  <a:fillRect l="-30771" r="-30771"/>
                </a:stretch>
              </a:blipFill>
            </p:spPr>
            <p:txBody>
              <a:bodyPr/>
              <a:lstStyle/>
              <a:p>
                <a:endParaRPr lang="en-US" sz="1801"/>
              </a:p>
            </p:txBody>
          </p:sp>
          <p:sp>
            <p:nvSpPr>
              <p:cNvPr id="24" name="TextBox 24"/>
              <p:cNvSpPr txBox="1"/>
              <p:nvPr/>
            </p:nvSpPr>
            <p:spPr>
              <a:xfrm>
                <a:off x="0" y="-28575"/>
                <a:ext cx="2919082" cy="1866240"/>
              </a:xfrm>
              <a:prstGeom prst="rect">
                <a:avLst/>
              </a:prstGeom>
            </p:spPr>
            <p:txBody>
              <a:bodyPr lIns="0" tIns="0" rIns="0" bIns="0" rtlCol="0" anchor="ctr"/>
              <a:lstStyle/>
              <a:p>
                <a:pPr algn="ctr">
                  <a:lnSpc>
                    <a:spcPts val="2916"/>
                  </a:lnSpc>
                </a:pPr>
                <a:r>
                  <a:rPr lang="en-US" sz="2697">
                    <a:solidFill>
                      <a:srgbClr val="FFFFFF"/>
                    </a:solidFill>
                    <a:latin typeface="Univers Light"/>
                    <a:ea typeface="Univers Light"/>
                    <a:cs typeface="Univers Light"/>
                    <a:sym typeface="Univers Light"/>
                  </a:rPr>
                  <a:t>Area Synthesis &amp; Plans</a:t>
                </a:r>
              </a:p>
            </p:txBody>
          </p:sp>
        </p:grpSp>
      </p:grpSp>
      <p:grpSp>
        <p:nvGrpSpPr>
          <p:cNvPr id="25" name="Group 25"/>
          <p:cNvGrpSpPr/>
          <p:nvPr/>
        </p:nvGrpSpPr>
        <p:grpSpPr>
          <a:xfrm>
            <a:off x="7734888" y="7964929"/>
            <a:ext cx="2801683" cy="1829089"/>
            <a:chOff x="0" y="0"/>
            <a:chExt cx="3735579" cy="2438784"/>
          </a:xfrm>
        </p:grpSpPr>
        <p:grpSp>
          <p:nvGrpSpPr>
            <p:cNvPr id="26" name="Group 26"/>
            <p:cNvGrpSpPr/>
            <p:nvPr/>
          </p:nvGrpSpPr>
          <p:grpSpPr>
            <a:xfrm>
              <a:off x="0" y="0"/>
              <a:ext cx="3735579" cy="2438784"/>
              <a:chOff x="0" y="0"/>
              <a:chExt cx="3115158" cy="2033740"/>
            </a:xfrm>
          </p:grpSpPr>
          <p:sp>
            <p:nvSpPr>
              <p:cNvPr id="27" name="Freeform 27"/>
              <p:cNvSpPr/>
              <p:nvPr/>
            </p:nvSpPr>
            <p:spPr>
              <a:xfrm>
                <a:off x="12700" y="12700"/>
                <a:ext cx="3089783" cy="2008378"/>
              </a:xfrm>
              <a:custGeom>
                <a:avLst/>
                <a:gdLst/>
                <a:ahLst/>
                <a:cxnLst/>
                <a:rect l="l" t="t" r="r" b="b"/>
                <a:pathLst>
                  <a:path w="3089783" h="2008378">
                    <a:moveTo>
                      <a:pt x="0" y="334772"/>
                    </a:moveTo>
                    <a:cubicBezTo>
                      <a:pt x="0" y="149860"/>
                      <a:pt x="150495" y="0"/>
                      <a:pt x="336169" y="0"/>
                    </a:cubicBezTo>
                    <a:lnTo>
                      <a:pt x="2753614" y="0"/>
                    </a:lnTo>
                    <a:cubicBezTo>
                      <a:pt x="2939288" y="0"/>
                      <a:pt x="3089783" y="149860"/>
                      <a:pt x="3089783" y="334772"/>
                    </a:cubicBezTo>
                    <a:lnTo>
                      <a:pt x="3089783" y="1673606"/>
                    </a:lnTo>
                    <a:cubicBezTo>
                      <a:pt x="3089783" y="1858518"/>
                      <a:pt x="2939288" y="2008378"/>
                      <a:pt x="2753614" y="2008378"/>
                    </a:cubicBezTo>
                    <a:lnTo>
                      <a:pt x="336169" y="2008378"/>
                    </a:lnTo>
                    <a:cubicBezTo>
                      <a:pt x="150495" y="2008378"/>
                      <a:pt x="0" y="1858518"/>
                      <a:pt x="0" y="1673606"/>
                    </a:cubicBezTo>
                    <a:close/>
                  </a:path>
                </a:pathLst>
              </a:custGeom>
              <a:solidFill>
                <a:srgbClr val="991B1E"/>
              </a:solidFill>
            </p:spPr>
            <p:txBody>
              <a:bodyPr/>
              <a:lstStyle/>
              <a:p>
                <a:endParaRPr lang="en-US" sz="1801"/>
              </a:p>
            </p:txBody>
          </p:sp>
          <p:sp>
            <p:nvSpPr>
              <p:cNvPr id="28" name="Freeform 28"/>
              <p:cNvSpPr/>
              <p:nvPr/>
            </p:nvSpPr>
            <p:spPr>
              <a:xfrm>
                <a:off x="0" y="0"/>
                <a:ext cx="3115183" cy="2033778"/>
              </a:xfrm>
              <a:custGeom>
                <a:avLst/>
                <a:gdLst/>
                <a:ahLst/>
                <a:cxnLst/>
                <a:rect l="l" t="t" r="r" b="b"/>
                <a:pathLst>
                  <a:path w="3115183" h="2033778">
                    <a:moveTo>
                      <a:pt x="0" y="347472"/>
                    </a:moveTo>
                    <a:cubicBezTo>
                      <a:pt x="0" y="155448"/>
                      <a:pt x="156210" y="0"/>
                      <a:pt x="348869" y="0"/>
                    </a:cubicBezTo>
                    <a:lnTo>
                      <a:pt x="2766314" y="0"/>
                    </a:lnTo>
                    <a:lnTo>
                      <a:pt x="2766314" y="12700"/>
                    </a:lnTo>
                    <a:lnTo>
                      <a:pt x="2766314" y="0"/>
                    </a:lnTo>
                    <a:cubicBezTo>
                      <a:pt x="2958973" y="0"/>
                      <a:pt x="3115183" y="155448"/>
                      <a:pt x="3115183" y="347472"/>
                    </a:cubicBezTo>
                    <a:lnTo>
                      <a:pt x="3102483" y="347472"/>
                    </a:lnTo>
                    <a:lnTo>
                      <a:pt x="3115183" y="347472"/>
                    </a:lnTo>
                    <a:lnTo>
                      <a:pt x="3115183" y="1686306"/>
                    </a:lnTo>
                    <a:lnTo>
                      <a:pt x="3102483" y="1686306"/>
                    </a:lnTo>
                    <a:lnTo>
                      <a:pt x="3115183" y="1686306"/>
                    </a:lnTo>
                    <a:cubicBezTo>
                      <a:pt x="3115183" y="1878203"/>
                      <a:pt x="2958973" y="2033778"/>
                      <a:pt x="2766314" y="2033778"/>
                    </a:cubicBezTo>
                    <a:lnTo>
                      <a:pt x="2766314" y="2021078"/>
                    </a:lnTo>
                    <a:lnTo>
                      <a:pt x="2766314" y="2033778"/>
                    </a:lnTo>
                    <a:lnTo>
                      <a:pt x="348869" y="2033778"/>
                    </a:lnTo>
                    <a:lnTo>
                      <a:pt x="348869" y="2021078"/>
                    </a:lnTo>
                    <a:lnTo>
                      <a:pt x="348869" y="2033778"/>
                    </a:lnTo>
                    <a:cubicBezTo>
                      <a:pt x="156210" y="2033778"/>
                      <a:pt x="0" y="1878203"/>
                      <a:pt x="0" y="1686306"/>
                    </a:cubicBezTo>
                    <a:lnTo>
                      <a:pt x="0" y="347472"/>
                    </a:lnTo>
                    <a:lnTo>
                      <a:pt x="12700" y="347472"/>
                    </a:lnTo>
                    <a:lnTo>
                      <a:pt x="0" y="347472"/>
                    </a:lnTo>
                    <a:moveTo>
                      <a:pt x="25400" y="347472"/>
                    </a:moveTo>
                    <a:lnTo>
                      <a:pt x="25400" y="1686306"/>
                    </a:lnTo>
                    <a:lnTo>
                      <a:pt x="12700" y="1686306"/>
                    </a:lnTo>
                    <a:lnTo>
                      <a:pt x="25400" y="1686306"/>
                    </a:lnTo>
                    <a:cubicBezTo>
                      <a:pt x="25400" y="1864106"/>
                      <a:pt x="170180" y="2008378"/>
                      <a:pt x="348869" y="2008378"/>
                    </a:cubicBezTo>
                    <a:lnTo>
                      <a:pt x="2766314" y="2008378"/>
                    </a:lnTo>
                    <a:cubicBezTo>
                      <a:pt x="2945003" y="2008378"/>
                      <a:pt x="3089783" y="1864106"/>
                      <a:pt x="3089783" y="1686306"/>
                    </a:cubicBezTo>
                    <a:lnTo>
                      <a:pt x="3089783" y="347472"/>
                    </a:lnTo>
                    <a:cubicBezTo>
                      <a:pt x="3089783" y="169672"/>
                      <a:pt x="2945003" y="25400"/>
                      <a:pt x="2766314" y="25400"/>
                    </a:cubicBezTo>
                    <a:lnTo>
                      <a:pt x="348869" y="25400"/>
                    </a:lnTo>
                    <a:lnTo>
                      <a:pt x="348869" y="12700"/>
                    </a:lnTo>
                    <a:lnTo>
                      <a:pt x="348869" y="25400"/>
                    </a:lnTo>
                    <a:cubicBezTo>
                      <a:pt x="170180" y="25400"/>
                      <a:pt x="25400" y="169672"/>
                      <a:pt x="25400" y="347472"/>
                    </a:cubicBezTo>
                    <a:close/>
                  </a:path>
                </a:pathLst>
              </a:custGeom>
              <a:solidFill>
                <a:srgbClr val="991B1E"/>
              </a:solidFill>
            </p:spPr>
            <p:txBody>
              <a:bodyPr/>
              <a:lstStyle/>
              <a:p>
                <a:endParaRPr lang="en-US" sz="1801"/>
              </a:p>
            </p:txBody>
          </p:sp>
        </p:grpSp>
        <p:grpSp>
          <p:nvGrpSpPr>
            <p:cNvPr id="29" name="Group 29"/>
            <p:cNvGrpSpPr/>
            <p:nvPr/>
          </p:nvGrpSpPr>
          <p:grpSpPr>
            <a:xfrm>
              <a:off x="117563" y="117555"/>
              <a:ext cx="3500453" cy="2203658"/>
              <a:chOff x="0" y="0"/>
              <a:chExt cx="2919082" cy="1837665"/>
            </a:xfrm>
          </p:grpSpPr>
          <p:sp>
            <p:nvSpPr>
              <p:cNvPr id="30" name="Freeform 30"/>
              <p:cNvSpPr/>
              <p:nvPr/>
            </p:nvSpPr>
            <p:spPr>
              <a:xfrm>
                <a:off x="0" y="0"/>
                <a:ext cx="2919076" cy="1837660"/>
              </a:xfrm>
              <a:custGeom>
                <a:avLst/>
                <a:gdLst/>
                <a:ahLst/>
                <a:cxnLst/>
                <a:rect l="l" t="t" r="r" b="b"/>
                <a:pathLst>
                  <a:path w="2919076" h="1837660">
                    <a:moveTo>
                      <a:pt x="0" y="0"/>
                    </a:moveTo>
                    <a:lnTo>
                      <a:pt x="2919076" y="0"/>
                    </a:lnTo>
                    <a:lnTo>
                      <a:pt x="2919076" y="1837660"/>
                    </a:lnTo>
                    <a:lnTo>
                      <a:pt x="0" y="1837660"/>
                    </a:lnTo>
                    <a:close/>
                  </a:path>
                </a:pathLst>
              </a:custGeom>
              <a:blipFill>
                <a:blip r:embed="rId3">
                  <a:alphaModFix amt="0"/>
                </a:blip>
                <a:stretch>
                  <a:fillRect l="-30771" r="-30771"/>
                </a:stretch>
              </a:blipFill>
            </p:spPr>
            <p:txBody>
              <a:bodyPr/>
              <a:lstStyle/>
              <a:p>
                <a:endParaRPr lang="en-US" sz="1801"/>
              </a:p>
            </p:txBody>
          </p:sp>
          <p:sp>
            <p:nvSpPr>
              <p:cNvPr id="31" name="TextBox 31"/>
              <p:cNvSpPr txBox="1"/>
              <p:nvPr/>
            </p:nvSpPr>
            <p:spPr>
              <a:xfrm>
                <a:off x="0" y="-28575"/>
                <a:ext cx="2919082" cy="1866240"/>
              </a:xfrm>
              <a:prstGeom prst="rect">
                <a:avLst/>
              </a:prstGeom>
            </p:spPr>
            <p:txBody>
              <a:bodyPr lIns="0" tIns="0" rIns="0" bIns="0" rtlCol="0" anchor="ctr"/>
              <a:lstStyle/>
              <a:p>
                <a:pPr algn="ctr">
                  <a:lnSpc>
                    <a:spcPts val="2916"/>
                  </a:lnSpc>
                </a:pPr>
                <a:r>
                  <a:rPr lang="en-US" sz="2700">
                    <a:solidFill>
                      <a:srgbClr val="FFFFFF"/>
                    </a:solidFill>
                    <a:latin typeface="Univers Light"/>
                    <a:ea typeface="Univers Light"/>
                    <a:cs typeface="Univers Light"/>
                    <a:sym typeface="Univers Light"/>
                  </a:rPr>
                  <a:t>Councils &amp; Consulters</a:t>
                </a:r>
              </a:p>
            </p:txBody>
          </p:sp>
        </p:grpSp>
      </p:grpSp>
      <p:grpSp>
        <p:nvGrpSpPr>
          <p:cNvPr id="32" name="Group 32"/>
          <p:cNvGrpSpPr/>
          <p:nvPr/>
        </p:nvGrpSpPr>
        <p:grpSpPr>
          <a:xfrm>
            <a:off x="7019119" y="4540543"/>
            <a:ext cx="2746807" cy="1793261"/>
            <a:chOff x="0" y="0"/>
            <a:chExt cx="3662407" cy="2391013"/>
          </a:xfrm>
        </p:grpSpPr>
        <p:grpSp>
          <p:nvGrpSpPr>
            <p:cNvPr id="33" name="Group 33"/>
            <p:cNvGrpSpPr/>
            <p:nvPr/>
          </p:nvGrpSpPr>
          <p:grpSpPr>
            <a:xfrm>
              <a:off x="0" y="0"/>
              <a:ext cx="3662407" cy="2391013"/>
              <a:chOff x="0" y="0"/>
              <a:chExt cx="3115158" cy="2033740"/>
            </a:xfrm>
          </p:grpSpPr>
          <p:sp>
            <p:nvSpPr>
              <p:cNvPr id="34" name="Freeform 34"/>
              <p:cNvSpPr/>
              <p:nvPr/>
            </p:nvSpPr>
            <p:spPr>
              <a:xfrm>
                <a:off x="12700" y="12700"/>
                <a:ext cx="3089783" cy="2008378"/>
              </a:xfrm>
              <a:custGeom>
                <a:avLst/>
                <a:gdLst/>
                <a:ahLst/>
                <a:cxnLst/>
                <a:rect l="l" t="t" r="r" b="b"/>
                <a:pathLst>
                  <a:path w="3089783" h="2008378">
                    <a:moveTo>
                      <a:pt x="0" y="334772"/>
                    </a:moveTo>
                    <a:cubicBezTo>
                      <a:pt x="0" y="149860"/>
                      <a:pt x="150495" y="0"/>
                      <a:pt x="336169" y="0"/>
                    </a:cubicBezTo>
                    <a:lnTo>
                      <a:pt x="2753614" y="0"/>
                    </a:lnTo>
                    <a:cubicBezTo>
                      <a:pt x="2939288" y="0"/>
                      <a:pt x="3089783" y="149860"/>
                      <a:pt x="3089783" y="334772"/>
                    </a:cubicBezTo>
                    <a:lnTo>
                      <a:pt x="3089783" y="1673606"/>
                    </a:lnTo>
                    <a:cubicBezTo>
                      <a:pt x="3089783" y="1858518"/>
                      <a:pt x="2939288" y="2008378"/>
                      <a:pt x="2753614" y="2008378"/>
                    </a:cubicBezTo>
                    <a:lnTo>
                      <a:pt x="336169" y="2008378"/>
                    </a:lnTo>
                    <a:cubicBezTo>
                      <a:pt x="150495" y="2008378"/>
                      <a:pt x="0" y="1858518"/>
                      <a:pt x="0" y="1673606"/>
                    </a:cubicBezTo>
                    <a:close/>
                  </a:path>
                </a:pathLst>
              </a:custGeom>
              <a:solidFill>
                <a:srgbClr val="991B1E"/>
              </a:solidFill>
            </p:spPr>
            <p:txBody>
              <a:bodyPr/>
              <a:lstStyle/>
              <a:p>
                <a:endParaRPr lang="en-US" sz="1801"/>
              </a:p>
            </p:txBody>
          </p:sp>
          <p:sp>
            <p:nvSpPr>
              <p:cNvPr id="35" name="Freeform 35"/>
              <p:cNvSpPr/>
              <p:nvPr/>
            </p:nvSpPr>
            <p:spPr>
              <a:xfrm>
                <a:off x="0" y="0"/>
                <a:ext cx="3115183" cy="2033778"/>
              </a:xfrm>
              <a:custGeom>
                <a:avLst/>
                <a:gdLst/>
                <a:ahLst/>
                <a:cxnLst/>
                <a:rect l="l" t="t" r="r" b="b"/>
                <a:pathLst>
                  <a:path w="3115183" h="2033778">
                    <a:moveTo>
                      <a:pt x="0" y="347472"/>
                    </a:moveTo>
                    <a:cubicBezTo>
                      <a:pt x="0" y="155448"/>
                      <a:pt x="156210" y="0"/>
                      <a:pt x="348869" y="0"/>
                    </a:cubicBezTo>
                    <a:lnTo>
                      <a:pt x="2766314" y="0"/>
                    </a:lnTo>
                    <a:lnTo>
                      <a:pt x="2766314" y="12700"/>
                    </a:lnTo>
                    <a:lnTo>
                      <a:pt x="2766314" y="0"/>
                    </a:lnTo>
                    <a:cubicBezTo>
                      <a:pt x="2958973" y="0"/>
                      <a:pt x="3115183" y="155448"/>
                      <a:pt x="3115183" y="347472"/>
                    </a:cubicBezTo>
                    <a:lnTo>
                      <a:pt x="3102483" y="347472"/>
                    </a:lnTo>
                    <a:lnTo>
                      <a:pt x="3115183" y="347472"/>
                    </a:lnTo>
                    <a:lnTo>
                      <a:pt x="3115183" y="1686306"/>
                    </a:lnTo>
                    <a:lnTo>
                      <a:pt x="3102483" y="1686306"/>
                    </a:lnTo>
                    <a:lnTo>
                      <a:pt x="3115183" y="1686306"/>
                    </a:lnTo>
                    <a:cubicBezTo>
                      <a:pt x="3115183" y="1878203"/>
                      <a:pt x="2958973" y="2033778"/>
                      <a:pt x="2766314" y="2033778"/>
                    </a:cubicBezTo>
                    <a:lnTo>
                      <a:pt x="2766314" y="2021078"/>
                    </a:lnTo>
                    <a:lnTo>
                      <a:pt x="2766314" y="2033778"/>
                    </a:lnTo>
                    <a:lnTo>
                      <a:pt x="348869" y="2033778"/>
                    </a:lnTo>
                    <a:lnTo>
                      <a:pt x="348869" y="2021078"/>
                    </a:lnTo>
                    <a:lnTo>
                      <a:pt x="348869" y="2033778"/>
                    </a:lnTo>
                    <a:cubicBezTo>
                      <a:pt x="156210" y="2033778"/>
                      <a:pt x="0" y="1878203"/>
                      <a:pt x="0" y="1686306"/>
                    </a:cubicBezTo>
                    <a:lnTo>
                      <a:pt x="0" y="347472"/>
                    </a:lnTo>
                    <a:lnTo>
                      <a:pt x="12700" y="347472"/>
                    </a:lnTo>
                    <a:lnTo>
                      <a:pt x="0" y="347472"/>
                    </a:lnTo>
                    <a:moveTo>
                      <a:pt x="25400" y="347472"/>
                    </a:moveTo>
                    <a:lnTo>
                      <a:pt x="25400" y="1686306"/>
                    </a:lnTo>
                    <a:lnTo>
                      <a:pt x="12700" y="1686306"/>
                    </a:lnTo>
                    <a:lnTo>
                      <a:pt x="25400" y="1686306"/>
                    </a:lnTo>
                    <a:cubicBezTo>
                      <a:pt x="25400" y="1864106"/>
                      <a:pt x="170180" y="2008378"/>
                      <a:pt x="348869" y="2008378"/>
                    </a:cubicBezTo>
                    <a:lnTo>
                      <a:pt x="2766314" y="2008378"/>
                    </a:lnTo>
                    <a:cubicBezTo>
                      <a:pt x="2945003" y="2008378"/>
                      <a:pt x="3089783" y="1864106"/>
                      <a:pt x="3089783" y="1686306"/>
                    </a:cubicBezTo>
                    <a:lnTo>
                      <a:pt x="3089783" y="347472"/>
                    </a:lnTo>
                    <a:cubicBezTo>
                      <a:pt x="3089783" y="169672"/>
                      <a:pt x="2945003" y="25400"/>
                      <a:pt x="2766314" y="25400"/>
                    </a:cubicBezTo>
                    <a:lnTo>
                      <a:pt x="348869" y="25400"/>
                    </a:lnTo>
                    <a:lnTo>
                      <a:pt x="348869" y="12700"/>
                    </a:lnTo>
                    <a:lnTo>
                      <a:pt x="348869" y="25400"/>
                    </a:lnTo>
                    <a:cubicBezTo>
                      <a:pt x="170180" y="25400"/>
                      <a:pt x="25400" y="169672"/>
                      <a:pt x="25400" y="347472"/>
                    </a:cubicBezTo>
                    <a:close/>
                  </a:path>
                </a:pathLst>
              </a:custGeom>
              <a:solidFill>
                <a:srgbClr val="991B1E"/>
              </a:solidFill>
            </p:spPr>
            <p:txBody>
              <a:bodyPr/>
              <a:lstStyle/>
              <a:p>
                <a:endParaRPr lang="en-US" sz="1801"/>
              </a:p>
            </p:txBody>
          </p:sp>
        </p:grpSp>
        <p:grpSp>
          <p:nvGrpSpPr>
            <p:cNvPr id="36" name="Group 36"/>
            <p:cNvGrpSpPr/>
            <p:nvPr/>
          </p:nvGrpSpPr>
          <p:grpSpPr>
            <a:xfrm>
              <a:off x="115268" y="115260"/>
              <a:ext cx="3431887" cy="2160493"/>
              <a:chOff x="0" y="0"/>
              <a:chExt cx="2919082" cy="1837665"/>
            </a:xfrm>
          </p:grpSpPr>
          <p:sp>
            <p:nvSpPr>
              <p:cNvPr id="37" name="Freeform 37"/>
              <p:cNvSpPr/>
              <p:nvPr/>
            </p:nvSpPr>
            <p:spPr>
              <a:xfrm>
                <a:off x="0" y="0"/>
                <a:ext cx="2919076" cy="1837660"/>
              </a:xfrm>
              <a:custGeom>
                <a:avLst/>
                <a:gdLst/>
                <a:ahLst/>
                <a:cxnLst/>
                <a:rect l="l" t="t" r="r" b="b"/>
                <a:pathLst>
                  <a:path w="2919076" h="1837660">
                    <a:moveTo>
                      <a:pt x="0" y="0"/>
                    </a:moveTo>
                    <a:lnTo>
                      <a:pt x="2919076" y="0"/>
                    </a:lnTo>
                    <a:lnTo>
                      <a:pt x="2919076" y="1837660"/>
                    </a:lnTo>
                    <a:lnTo>
                      <a:pt x="0" y="1837660"/>
                    </a:lnTo>
                    <a:close/>
                  </a:path>
                </a:pathLst>
              </a:custGeom>
              <a:blipFill>
                <a:blip r:embed="rId3">
                  <a:alphaModFix amt="0"/>
                </a:blip>
                <a:stretch>
                  <a:fillRect l="-30771" r="-30771"/>
                </a:stretch>
              </a:blipFill>
            </p:spPr>
            <p:txBody>
              <a:bodyPr/>
              <a:lstStyle/>
              <a:p>
                <a:endParaRPr lang="en-US" sz="1801"/>
              </a:p>
            </p:txBody>
          </p:sp>
          <p:sp>
            <p:nvSpPr>
              <p:cNvPr id="38" name="TextBox 38"/>
              <p:cNvSpPr txBox="1"/>
              <p:nvPr/>
            </p:nvSpPr>
            <p:spPr>
              <a:xfrm>
                <a:off x="0" y="-28575"/>
                <a:ext cx="2919082" cy="1866240"/>
              </a:xfrm>
              <a:prstGeom prst="rect">
                <a:avLst/>
              </a:prstGeom>
            </p:spPr>
            <p:txBody>
              <a:bodyPr lIns="0" tIns="0" rIns="0" bIns="0" rtlCol="0" anchor="ctr"/>
              <a:lstStyle/>
              <a:p>
                <a:pPr algn="ctr">
                  <a:lnSpc>
                    <a:spcPts val="2916"/>
                  </a:lnSpc>
                </a:pPr>
                <a:r>
                  <a:rPr lang="en-US" sz="2700">
                    <a:solidFill>
                      <a:srgbClr val="FFFFFF"/>
                    </a:solidFill>
                    <a:latin typeface="Univers Light"/>
                    <a:ea typeface="Univers Light"/>
                    <a:cs typeface="Univers Light"/>
                    <a:sym typeface="Univers Light"/>
                  </a:rPr>
                  <a:t>Diocesan Plan</a:t>
                </a:r>
              </a:p>
            </p:txBody>
          </p:sp>
        </p:grpSp>
      </p:grpSp>
      <p:grpSp>
        <p:nvGrpSpPr>
          <p:cNvPr id="39" name="Group 39"/>
          <p:cNvGrpSpPr/>
          <p:nvPr/>
        </p:nvGrpSpPr>
        <p:grpSpPr>
          <a:xfrm>
            <a:off x="1720963" y="3240185"/>
            <a:ext cx="4479004" cy="4603575"/>
            <a:chOff x="0" y="0"/>
            <a:chExt cx="7440536" cy="7647470"/>
          </a:xfrm>
        </p:grpSpPr>
        <p:sp>
          <p:nvSpPr>
            <p:cNvPr id="40" name="Freeform 40"/>
            <p:cNvSpPr/>
            <p:nvPr/>
          </p:nvSpPr>
          <p:spPr>
            <a:xfrm>
              <a:off x="0" y="0"/>
              <a:ext cx="7440549" cy="7647432"/>
            </a:xfrm>
            <a:custGeom>
              <a:avLst/>
              <a:gdLst/>
              <a:ahLst/>
              <a:cxnLst/>
              <a:rect l="l" t="t" r="r" b="b"/>
              <a:pathLst>
                <a:path w="7440549" h="7647432">
                  <a:moveTo>
                    <a:pt x="0" y="0"/>
                  </a:moveTo>
                  <a:lnTo>
                    <a:pt x="7440549" y="0"/>
                  </a:lnTo>
                  <a:lnTo>
                    <a:pt x="7440549" y="7647432"/>
                  </a:lnTo>
                  <a:lnTo>
                    <a:pt x="0" y="7647432"/>
                  </a:lnTo>
                  <a:lnTo>
                    <a:pt x="0" y="0"/>
                  </a:lnTo>
                  <a:close/>
                </a:path>
              </a:pathLst>
            </a:custGeom>
            <a:blipFill>
              <a:blip r:embed="rId4"/>
              <a:stretch>
                <a:fillRect/>
              </a:stretch>
            </a:blipFill>
          </p:spPr>
          <p:txBody>
            <a:bodyPr/>
            <a:lstStyle/>
            <a:p>
              <a:endParaRPr lang="en-US" sz="1801"/>
            </a:p>
          </p:txBody>
        </p:sp>
      </p:grpSp>
      <p:sp>
        <p:nvSpPr>
          <p:cNvPr id="41" name="Freeform 41"/>
          <p:cNvSpPr/>
          <p:nvPr/>
        </p:nvSpPr>
        <p:spPr>
          <a:xfrm rot="5400000">
            <a:off x="-3922779" y="3815358"/>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801"/>
          </a:p>
        </p:txBody>
      </p:sp>
      <p:sp>
        <p:nvSpPr>
          <p:cNvPr id="42" name="Freeform 42"/>
          <p:cNvSpPr/>
          <p:nvPr/>
        </p:nvSpPr>
        <p:spPr>
          <a:xfrm rot="-2250319">
            <a:off x="8271923" y="3166370"/>
            <a:ext cx="1358384" cy="485623"/>
          </a:xfrm>
          <a:custGeom>
            <a:avLst/>
            <a:gdLst/>
            <a:ahLst/>
            <a:cxnLst/>
            <a:rect l="l" t="t" r="r" b="b"/>
            <a:pathLst>
              <a:path w="1358384" h="485622">
                <a:moveTo>
                  <a:pt x="0" y="0"/>
                </a:moveTo>
                <a:lnTo>
                  <a:pt x="1358383" y="0"/>
                </a:lnTo>
                <a:lnTo>
                  <a:pt x="1358383" y="485622"/>
                </a:lnTo>
                <a:lnTo>
                  <a:pt x="0" y="48562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801"/>
          </a:p>
        </p:txBody>
      </p:sp>
      <p:sp>
        <p:nvSpPr>
          <p:cNvPr id="43" name="Freeform 43"/>
          <p:cNvSpPr/>
          <p:nvPr/>
        </p:nvSpPr>
        <p:spPr>
          <a:xfrm rot="2282822">
            <a:off x="13449843" y="3169781"/>
            <a:ext cx="1347112" cy="481593"/>
          </a:xfrm>
          <a:custGeom>
            <a:avLst/>
            <a:gdLst/>
            <a:ahLst/>
            <a:cxnLst/>
            <a:rect l="l" t="t" r="r" b="b"/>
            <a:pathLst>
              <a:path w="1347112" h="481592">
                <a:moveTo>
                  <a:pt x="0" y="0"/>
                </a:moveTo>
                <a:lnTo>
                  <a:pt x="1347112" y="0"/>
                </a:lnTo>
                <a:lnTo>
                  <a:pt x="1347112" y="481592"/>
                </a:lnTo>
                <a:lnTo>
                  <a:pt x="0" y="4815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801"/>
          </a:p>
        </p:txBody>
      </p:sp>
      <p:sp>
        <p:nvSpPr>
          <p:cNvPr id="44" name="Freeform 44"/>
          <p:cNvSpPr/>
          <p:nvPr/>
        </p:nvSpPr>
        <p:spPr>
          <a:xfrm rot="7263518">
            <a:off x="14139224" y="6916507"/>
            <a:ext cx="1326000" cy="474043"/>
          </a:xfrm>
          <a:custGeom>
            <a:avLst/>
            <a:gdLst/>
            <a:ahLst/>
            <a:cxnLst/>
            <a:rect l="l" t="t" r="r" b="b"/>
            <a:pathLst>
              <a:path w="1325999" h="474045">
                <a:moveTo>
                  <a:pt x="0" y="0"/>
                </a:moveTo>
                <a:lnTo>
                  <a:pt x="1325999" y="0"/>
                </a:lnTo>
                <a:lnTo>
                  <a:pt x="1325999" y="474045"/>
                </a:lnTo>
                <a:lnTo>
                  <a:pt x="0" y="47404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801"/>
          </a:p>
        </p:txBody>
      </p:sp>
      <p:sp>
        <p:nvSpPr>
          <p:cNvPr id="45" name="Freeform 45"/>
          <p:cNvSpPr/>
          <p:nvPr/>
        </p:nvSpPr>
        <p:spPr>
          <a:xfrm rot="-6476237">
            <a:off x="7647467" y="6968215"/>
            <a:ext cx="1234045" cy="441171"/>
          </a:xfrm>
          <a:custGeom>
            <a:avLst/>
            <a:gdLst/>
            <a:ahLst/>
            <a:cxnLst/>
            <a:rect l="l" t="t" r="r" b="b"/>
            <a:pathLst>
              <a:path w="1234046" h="441171">
                <a:moveTo>
                  <a:pt x="0" y="0"/>
                </a:moveTo>
                <a:lnTo>
                  <a:pt x="1234046" y="0"/>
                </a:lnTo>
                <a:lnTo>
                  <a:pt x="1234046" y="441171"/>
                </a:lnTo>
                <a:lnTo>
                  <a:pt x="0" y="44117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801"/>
          </a:p>
        </p:txBody>
      </p:sp>
      <p:sp>
        <p:nvSpPr>
          <p:cNvPr id="46" name="Freeform 46"/>
          <p:cNvSpPr/>
          <p:nvPr/>
        </p:nvSpPr>
        <p:spPr>
          <a:xfrm rot="-10693161">
            <a:off x="10957339" y="8767178"/>
            <a:ext cx="1685452" cy="602551"/>
          </a:xfrm>
          <a:custGeom>
            <a:avLst/>
            <a:gdLst/>
            <a:ahLst/>
            <a:cxnLst/>
            <a:rect l="l" t="t" r="r" b="b"/>
            <a:pathLst>
              <a:path w="1685450" h="602549">
                <a:moveTo>
                  <a:pt x="0" y="0"/>
                </a:moveTo>
                <a:lnTo>
                  <a:pt x="1685450" y="0"/>
                </a:lnTo>
                <a:lnTo>
                  <a:pt x="1685450" y="602549"/>
                </a:lnTo>
                <a:lnTo>
                  <a:pt x="0" y="60254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801"/>
          </a:p>
        </p:txBody>
      </p:sp>
      <p:sp>
        <p:nvSpPr>
          <p:cNvPr id="50" name="Slide Number Placeholder 49">
            <a:extLst>
              <a:ext uri="{FF2B5EF4-FFF2-40B4-BE49-F238E27FC236}">
                <a16:creationId xmlns:a16="http://schemas.microsoft.com/office/drawing/2014/main" id="{3991088E-F63A-EE60-0564-EA2DB8C91BD5}"/>
              </a:ext>
            </a:extLst>
          </p:cNvPr>
          <p:cNvSpPr>
            <a:spLocks noGrp="1"/>
          </p:cNvSpPr>
          <p:nvPr>
            <p:ph type="sldNum" sz="quarter" idx="12"/>
          </p:nvPr>
        </p:nvSpPr>
        <p:spPr/>
        <p:txBody>
          <a:bodyPr/>
          <a:lstStyle/>
          <a:p>
            <a:fld id="{B6F15528-21DE-4FAA-801E-634DDDAF4B2B}"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9F954-60AE-BA87-63A7-C87004A9A6C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4363F05-6741-28E5-8CA5-A62152398919}"/>
              </a:ext>
            </a:extLst>
          </p:cNvPr>
          <p:cNvGrpSpPr/>
          <p:nvPr/>
        </p:nvGrpSpPr>
        <p:grpSpPr>
          <a:xfrm>
            <a:off x="2448232" y="33355"/>
            <a:ext cx="14225856" cy="4290391"/>
            <a:chOff x="-666457" y="0"/>
            <a:chExt cx="18967807" cy="5720517"/>
          </a:xfrm>
        </p:grpSpPr>
        <p:sp>
          <p:nvSpPr>
            <p:cNvPr id="3" name="Freeform 3">
              <a:extLst>
                <a:ext uri="{FF2B5EF4-FFF2-40B4-BE49-F238E27FC236}">
                  <a16:creationId xmlns:a16="http://schemas.microsoft.com/office/drawing/2014/main" id="{B756F009-AAF7-467E-9887-A2E402465D5B}"/>
                </a:ext>
              </a:extLst>
            </p:cNvPr>
            <p:cNvSpPr/>
            <p:nvPr/>
          </p:nvSpPr>
          <p:spPr>
            <a:xfrm>
              <a:off x="0" y="0"/>
              <a:ext cx="18301350" cy="2855164"/>
            </a:xfrm>
            <a:custGeom>
              <a:avLst/>
              <a:gdLst/>
              <a:ahLst/>
              <a:cxnLst/>
              <a:rect l="l" t="t" r="r" b="b"/>
              <a:pathLst>
                <a:path w="18301350" h="2855164">
                  <a:moveTo>
                    <a:pt x="0" y="0"/>
                  </a:moveTo>
                  <a:lnTo>
                    <a:pt x="18301350" y="0"/>
                  </a:lnTo>
                  <a:lnTo>
                    <a:pt x="18301350" y="2855164"/>
                  </a:lnTo>
                  <a:lnTo>
                    <a:pt x="0" y="2855164"/>
                  </a:lnTo>
                  <a:close/>
                </a:path>
              </a:pathLst>
            </a:custGeom>
            <a:blipFill>
              <a:blip r:embed="rId3">
                <a:alphaModFix amt="0"/>
              </a:blip>
              <a:stretch>
                <a:fillRect t="-74897" b="-74897"/>
              </a:stretch>
            </a:blipFill>
          </p:spPr>
          <p:txBody>
            <a:bodyPr/>
            <a:lstStyle/>
            <a:p>
              <a:endParaRPr lang="en-US" sz="1801"/>
            </a:p>
          </p:txBody>
        </p:sp>
        <p:sp>
          <p:nvSpPr>
            <p:cNvPr id="4" name="TextBox 4">
              <a:extLst>
                <a:ext uri="{FF2B5EF4-FFF2-40B4-BE49-F238E27FC236}">
                  <a16:creationId xmlns:a16="http://schemas.microsoft.com/office/drawing/2014/main" id="{785438ED-2303-11F1-C6CF-F98981918B87}"/>
                </a:ext>
              </a:extLst>
            </p:cNvPr>
            <p:cNvSpPr txBox="1"/>
            <p:nvPr/>
          </p:nvSpPr>
          <p:spPr>
            <a:xfrm>
              <a:off x="-666457" y="2903447"/>
              <a:ext cx="6432433" cy="2817070"/>
            </a:xfrm>
            <a:prstGeom prst="rect">
              <a:avLst/>
            </a:prstGeom>
          </p:spPr>
          <p:txBody>
            <a:bodyPr lIns="0" tIns="0" rIns="0" bIns="0" rtlCol="0" anchor="ctr"/>
            <a:lstStyle/>
            <a:p>
              <a:pPr algn="ctr">
                <a:lnSpc>
                  <a:spcPts val="7018"/>
                </a:lnSpc>
              </a:pPr>
              <a:r>
                <a:rPr lang="en-US" sz="6500" b="1">
                  <a:solidFill>
                    <a:srgbClr val="000000"/>
                  </a:solidFill>
                  <a:latin typeface="Arimo Bold"/>
                  <a:ea typeface="Arimo Bold"/>
                  <a:cs typeface="Arimo Bold"/>
                  <a:sym typeface="Arimo Bold"/>
                </a:rPr>
                <a:t>The Pastoral Planning Process</a:t>
              </a:r>
            </a:p>
          </p:txBody>
        </p:sp>
      </p:grpSp>
      <p:grpSp>
        <p:nvGrpSpPr>
          <p:cNvPr id="39" name="Group 39">
            <a:extLst>
              <a:ext uri="{FF2B5EF4-FFF2-40B4-BE49-F238E27FC236}">
                <a16:creationId xmlns:a16="http://schemas.microsoft.com/office/drawing/2014/main" id="{145B83D9-4544-3C11-BB1C-C59318F09A6F}"/>
              </a:ext>
            </a:extLst>
          </p:cNvPr>
          <p:cNvGrpSpPr/>
          <p:nvPr/>
        </p:nvGrpSpPr>
        <p:grpSpPr>
          <a:xfrm>
            <a:off x="2620892" y="5111376"/>
            <a:ext cx="4479004" cy="4603575"/>
            <a:chOff x="0" y="0"/>
            <a:chExt cx="7440536" cy="7647470"/>
          </a:xfrm>
        </p:grpSpPr>
        <p:sp>
          <p:nvSpPr>
            <p:cNvPr id="40" name="Freeform 40">
              <a:extLst>
                <a:ext uri="{FF2B5EF4-FFF2-40B4-BE49-F238E27FC236}">
                  <a16:creationId xmlns:a16="http://schemas.microsoft.com/office/drawing/2014/main" id="{86F3D7DC-6C2B-45E7-4605-6402849638A2}"/>
                </a:ext>
              </a:extLst>
            </p:cNvPr>
            <p:cNvSpPr/>
            <p:nvPr/>
          </p:nvSpPr>
          <p:spPr>
            <a:xfrm>
              <a:off x="0" y="0"/>
              <a:ext cx="7440549" cy="7647432"/>
            </a:xfrm>
            <a:custGeom>
              <a:avLst/>
              <a:gdLst/>
              <a:ahLst/>
              <a:cxnLst/>
              <a:rect l="l" t="t" r="r" b="b"/>
              <a:pathLst>
                <a:path w="7440549" h="7647432">
                  <a:moveTo>
                    <a:pt x="0" y="0"/>
                  </a:moveTo>
                  <a:lnTo>
                    <a:pt x="7440549" y="0"/>
                  </a:lnTo>
                  <a:lnTo>
                    <a:pt x="7440549" y="7647432"/>
                  </a:lnTo>
                  <a:lnTo>
                    <a:pt x="0" y="7647432"/>
                  </a:lnTo>
                  <a:lnTo>
                    <a:pt x="0" y="0"/>
                  </a:lnTo>
                  <a:close/>
                </a:path>
              </a:pathLst>
            </a:custGeom>
            <a:blipFill>
              <a:blip r:embed="rId4"/>
              <a:stretch>
                <a:fillRect/>
              </a:stretch>
            </a:blipFill>
          </p:spPr>
          <p:txBody>
            <a:bodyPr/>
            <a:lstStyle/>
            <a:p>
              <a:endParaRPr lang="en-US" sz="1801"/>
            </a:p>
          </p:txBody>
        </p:sp>
      </p:grpSp>
      <p:sp>
        <p:nvSpPr>
          <p:cNvPr id="41" name="Freeform 41">
            <a:extLst>
              <a:ext uri="{FF2B5EF4-FFF2-40B4-BE49-F238E27FC236}">
                <a16:creationId xmlns:a16="http://schemas.microsoft.com/office/drawing/2014/main" id="{AF8E88AF-EDE3-81C7-BF0E-2F4E950C0640}"/>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801"/>
          </a:p>
        </p:txBody>
      </p:sp>
      <p:sp>
        <p:nvSpPr>
          <p:cNvPr id="50" name="Slide Number Placeholder 49">
            <a:extLst>
              <a:ext uri="{FF2B5EF4-FFF2-40B4-BE49-F238E27FC236}">
                <a16:creationId xmlns:a16="http://schemas.microsoft.com/office/drawing/2014/main" id="{C87DE234-68D2-E40B-6055-D523156A1234}"/>
              </a:ext>
            </a:extLst>
          </p:cNvPr>
          <p:cNvSpPr>
            <a:spLocks noGrp="1"/>
          </p:cNvSpPr>
          <p:nvPr>
            <p:ph type="sldNum" sz="quarter" idx="12"/>
          </p:nvPr>
        </p:nvSpPr>
        <p:spPr/>
        <p:txBody>
          <a:bodyPr/>
          <a:lstStyle/>
          <a:p>
            <a:fld id="{B6F15528-21DE-4FAA-801E-634DDDAF4B2B}" type="slidenum">
              <a:rPr lang="en-US" smtClean="0"/>
              <a:pPr/>
              <a:t>42</a:t>
            </a:fld>
            <a:endParaRPr lang="en-US"/>
          </a:p>
        </p:txBody>
      </p:sp>
      <p:graphicFrame>
        <p:nvGraphicFramePr>
          <p:cNvPr id="47" name="Diagram 46">
            <a:extLst>
              <a:ext uri="{FF2B5EF4-FFF2-40B4-BE49-F238E27FC236}">
                <a16:creationId xmlns:a16="http://schemas.microsoft.com/office/drawing/2014/main" id="{7920B541-1470-08BF-0350-25EE3B743B70}"/>
              </a:ext>
            </a:extLst>
          </p:cNvPr>
          <p:cNvGraphicFramePr/>
          <p:nvPr>
            <p:extLst>
              <p:ext uri="{D42A27DB-BD31-4B8C-83A1-F6EECF244321}">
                <p14:modId xmlns:p14="http://schemas.microsoft.com/office/powerpoint/2010/main" val="2333110753"/>
              </p:ext>
            </p:extLst>
          </p:nvPr>
        </p:nvGraphicFramePr>
        <p:xfrm>
          <a:off x="7238999" y="358760"/>
          <a:ext cx="9777267" cy="95694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347232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BD1709-301A-5E8F-E03F-99B5CFC08544}"/>
              </a:ext>
            </a:extLst>
          </p:cNvPr>
          <p:cNvSpPr>
            <a:spLocks noGrp="1"/>
          </p:cNvSpPr>
          <p:nvPr>
            <p:ph type="sldNum" sz="quarter" idx="12"/>
          </p:nvPr>
        </p:nvSpPr>
        <p:spPr/>
        <p:txBody>
          <a:bodyPr/>
          <a:lstStyle/>
          <a:p>
            <a:fld id="{B6F15528-21DE-4FAA-801E-634DDDAF4B2B}" type="slidenum">
              <a:rPr lang="en-US" smtClean="0"/>
              <a:pPr/>
              <a:t>43</a:t>
            </a:fld>
            <a:endParaRPr lang="en-US"/>
          </a:p>
        </p:txBody>
      </p:sp>
      <p:pic>
        <p:nvPicPr>
          <p:cNvPr id="4" name="Picture 3">
            <a:extLst>
              <a:ext uri="{FF2B5EF4-FFF2-40B4-BE49-F238E27FC236}">
                <a16:creationId xmlns:a16="http://schemas.microsoft.com/office/drawing/2014/main" id="{E5DAB19E-317E-39E4-E0C0-3E9A90AF3601}"/>
              </a:ext>
            </a:extLst>
          </p:cNvPr>
          <p:cNvPicPr>
            <a:picLocks noChangeAspect="1"/>
          </p:cNvPicPr>
          <p:nvPr/>
        </p:nvPicPr>
        <p:blipFill>
          <a:blip r:embed="rId2"/>
          <a:stretch>
            <a:fillRect/>
          </a:stretch>
        </p:blipFill>
        <p:spPr>
          <a:xfrm>
            <a:off x="1287708" y="746946"/>
            <a:ext cx="7086600" cy="9181294"/>
          </a:xfrm>
          <a:prstGeom prst="rect">
            <a:avLst/>
          </a:prstGeom>
        </p:spPr>
      </p:pic>
      <p:pic>
        <p:nvPicPr>
          <p:cNvPr id="6" name="Picture 5">
            <a:extLst>
              <a:ext uri="{FF2B5EF4-FFF2-40B4-BE49-F238E27FC236}">
                <a16:creationId xmlns:a16="http://schemas.microsoft.com/office/drawing/2014/main" id="{F377F128-C4EA-EFA2-84A5-25C3E2377092}"/>
              </a:ext>
            </a:extLst>
          </p:cNvPr>
          <p:cNvPicPr>
            <a:picLocks noChangeAspect="1"/>
          </p:cNvPicPr>
          <p:nvPr/>
        </p:nvPicPr>
        <p:blipFill>
          <a:blip r:embed="rId3"/>
          <a:srcRect t="3163"/>
          <a:stretch>
            <a:fillRect/>
          </a:stretch>
        </p:blipFill>
        <p:spPr>
          <a:xfrm>
            <a:off x="9144000" y="906873"/>
            <a:ext cx="7814680" cy="8861440"/>
          </a:xfrm>
          <a:prstGeom prst="rect">
            <a:avLst/>
          </a:prstGeom>
        </p:spPr>
      </p:pic>
      <p:sp>
        <p:nvSpPr>
          <p:cNvPr id="7" name="Freeform 41">
            <a:extLst>
              <a:ext uri="{FF2B5EF4-FFF2-40B4-BE49-F238E27FC236}">
                <a16:creationId xmlns:a16="http://schemas.microsoft.com/office/drawing/2014/main" id="{D8E8B626-7DD1-636E-1DA8-111BEA19C781}"/>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8" name="TextBox 7">
            <a:extLst>
              <a:ext uri="{FF2B5EF4-FFF2-40B4-BE49-F238E27FC236}">
                <a16:creationId xmlns:a16="http://schemas.microsoft.com/office/drawing/2014/main" id="{A76981B9-13AD-36F9-BA7B-17684523893C}"/>
              </a:ext>
            </a:extLst>
          </p:cNvPr>
          <p:cNvSpPr txBox="1"/>
          <p:nvPr/>
        </p:nvSpPr>
        <p:spPr>
          <a:xfrm>
            <a:off x="9296400" y="9410700"/>
            <a:ext cx="7662280" cy="369332"/>
          </a:xfrm>
          <a:prstGeom prst="rect">
            <a:avLst/>
          </a:prstGeom>
          <a:noFill/>
        </p:spPr>
        <p:txBody>
          <a:bodyPr wrap="square" rtlCol="0">
            <a:spAutoFit/>
          </a:bodyPr>
          <a:lstStyle/>
          <a:p>
            <a:r>
              <a:rPr lang="en-GB"/>
              <a:t>Continues Worship- Teach – Serve - Community </a:t>
            </a:r>
          </a:p>
        </p:txBody>
      </p:sp>
    </p:spTree>
    <p:extLst>
      <p:ext uri="{BB962C8B-B14F-4D97-AF65-F5344CB8AC3E}">
        <p14:creationId xmlns:p14="http://schemas.microsoft.com/office/powerpoint/2010/main" val="2790729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E174A-B120-2AE9-3A25-24C380091F0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66E9D8-665A-CA4F-5BA8-BFAB067238D3}"/>
              </a:ext>
            </a:extLst>
          </p:cNvPr>
          <p:cNvSpPr>
            <a:spLocks noGrp="1"/>
          </p:cNvSpPr>
          <p:nvPr>
            <p:ph type="sldNum" sz="quarter" idx="12"/>
          </p:nvPr>
        </p:nvSpPr>
        <p:spPr/>
        <p:txBody>
          <a:bodyPr/>
          <a:lstStyle/>
          <a:p>
            <a:fld id="{B6F15528-21DE-4FAA-801E-634DDDAF4B2B}" type="slidenum">
              <a:rPr lang="en-US" smtClean="0"/>
              <a:pPr/>
              <a:t>44</a:t>
            </a:fld>
            <a:endParaRPr lang="en-US"/>
          </a:p>
        </p:txBody>
      </p:sp>
      <p:sp>
        <p:nvSpPr>
          <p:cNvPr id="7" name="Freeform 41">
            <a:extLst>
              <a:ext uri="{FF2B5EF4-FFF2-40B4-BE49-F238E27FC236}">
                <a16:creationId xmlns:a16="http://schemas.microsoft.com/office/drawing/2014/main" id="{04E8545E-5B32-7C8B-400F-ED7B70491C50}"/>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801"/>
          </a:p>
        </p:txBody>
      </p:sp>
      <p:pic>
        <p:nvPicPr>
          <p:cNvPr id="11" name="Picture 10">
            <a:extLst>
              <a:ext uri="{FF2B5EF4-FFF2-40B4-BE49-F238E27FC236}">
                <a16:creationId xmlns:a16="http://schemas.microsoft.com/office/drawing/2014/main" id="{1818043E-BC44-14C4-2E8C-B49EE08EAFF2}"/>
              </a:ext>
            </a:extLst>
          </p:cNvPr>
          <p:cNvPicPr>
            <a:picLocks noChangeAspect="1"/>
          </p:cNvPicPr>
          <p:nvPr/>
        </p:nvPicPr>
        <p:blipFill>
          <a:blip r:embed="rId4"/>
          <a:stretch>
            <a:fillRect/>
          </a:stretch>
        </p:blipFill>
        <p:spPr>
          <a:xfrm>
            <a:off x="2331720" y="495300"/>
            <a:ext cx="15468600" cy="9514858"/>
          </a:xfrm>
          <a:prstGeom prst="rect">
            <a:avLst/>
          </a:prstGeom>
        </p:spPr>
      </p:pic>
    </p:spTree>
    <p:extLst>
      <p:ext uri="{BB962C8B-B14F-4D97-AF65-F5344CB8AC3E}">
        <p14:creationId xmlns:p14="http://schemas.microsoft.com/office/powerpoint/2010/main" val="486571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3C9D8-62BD-8DBC-8CFA-EAEF420D7FD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03C3EC-8C37-5140-1F28-B5A8E10A3D52}"/>
              </a:ext>
            </a:extLst>
          </p:cNvPr>
          <p:cNvSpPr>
            <a:spLocks noGrp="1"/>
          </p:cNvSpPr>
          <p:nvPr>
            <p:ph type="sldNum" sz="quarter" idx="12"/>
          </p:nvPr>
        </p:nvSpPr>
        <p:spPr/>
        <p:txBody>
          <a:bodyPr/>
          <a:lstStyle/>
          <a:p>
            <a:fld id="{B6F15528-21DE-4FAA-801E-634DDDAF4B2B}" type="slidenum">
              <a:rPr lang="en-US" smtClean="0"/>
              <a:pPr/>
              <a:t>45</a:t>
            </a:fld>
            <a:endParaRPr lang="en-US"/>
          </a:p>
        </p:txBody>
      </p:sp>
      <p:sp>
        <p:nvSpPr>
          <p:cNvPr id="7" name="Freeform 41">
            <a:extLst>
              <a:ext uri="{FF2B5EF4-FFF2-40B4-BE49-F238E27FC236}">
                <a16:creationId xmlns:a16="http://schemas.microsoft.com/office/drawing/2014/main" id="{0A288FCF-8ADC-BA03-1243-24706A593BC0}"/>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801"/>
          </a:p>
        </p:txBody>
      </p:sp>
      <p:pic>
        <p:nvPicPr>
          <p:cNvPr id="4" name="Picture 3">
            <a:extLst>
              <a:ext uri="{FF2B5EF4-FFF2-40B4-BE49-F238E27FC236}">
                <a16:creationId xmlns:a16="http://schemas.microsoft.com/office/drawing/2014/main" id="{0F144B6D-14E7-C896-9F8A-AFD4A9D9B27E}"/>
              </a:ext>
            </a:extLst>
          </p:cNvPr>
          <p:cNvPicPr>
            <a:picLocks noChangeAspect="1"/>
          </p:cNvPicPr>
          <p:nvPr/>
        </p:nvPicPr>
        <p:blipFill>
          <a:blip r:embed="rId4"/>
          <a:stretch>
            <a:fillRect/>
          </a:stretch>
        </p:blipFill>
        <p:spPr>
          <a:xfrm>
            <a:off x="2362200" y="571499"/>
            <a:ext cx="7162800" cy="9938555"/>
          </a:xfrm>
          <a:prstGeom prst="rect">
            <a:avLst/>
          </a:prstGeom>
        </p:spPr>
      </p:pic>
      <p:pic>
        <p:nvPicPr>
          <p:cNvPr id="8" name="Picture 7">
            <a:extLst>
              <a:ext uri="{FF2B5EF4-FFF2-40B4-BE49-F238E27FC236}">
                <a16:creationId xmlns:a16="http://schemas.microsoft.com/office/drawing/2014/main" id="{60A0C3D5-43A3-DC28-110D-5DF2FB4BA272}"/>
              </a:ext>
            </a:extLst>
          </p:cNvPr>
          <p:cNvPicPr>
            <a:picLocks noChangeAspect="1"/>
          </p:cNvPicPr>
          <p:nvPr/>
        </p:nvPicPr>
        <p:blipFill>
          <a:blip r:embed="rId5"/>
          <a:stretch>
            <a:fillRect/>
          </a:stretch>
        </p:blipFill>
        <p:spPr>
          <a:xfrm>
            <a:off x="10439400" y="342900"/>
            <a:ext cx="6934200" cy="10122338"/>
          </a:xfrm>
          <a:prstGeom prst="rect">
            <a:avLst/>
          </a:prstGeom>
        </p:spPr>
      </p:pic>
    </p:spTree>
    <p:extLst>
      <p:ext uri="{BB962C8B-B14F-4D97-AF65-F5344CB8AC3E}">
        <p14:creationId xmlns:p14="http://schemas.microsoft.com/office/powerpoint/2010/main" val="23166966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31275" y="184313"/>
            <a:ext cx="14713164" cy="1688795"/>
            <a:chOff x="0" y="0"/>
            <a:chExt cx="19617550" cy="2251724"/>
          </a:xfrm>
        </p:grpSpPr>
        <p:sp>
          <p:nvSpPr>
            <p:cNvPr id="3" name="Freeform 3"/>
            <p:cNvSpPr/>
            <p:nvPr/>
          </p:nvSpPr>
          <p:spPr>
            <a:xfrm>
              <a:off x="0" y="0"/>
              <a:ext cx="19617547" cy="2251720"/>
            </a:xfrm>
            <a:custGeom>
              <a:avLst/>
              <a:gdLst/>
              <a:ahLst/>
              <a:cxnLst/>
              <a:rect l="l" t="t" r="r" b="b"/>
              <a:pathLst>
                <a:path w="19617547" h="2251720">
                  <a:moveTo>
                    <a:pt x="0" y="0"/>
                  </a:moveTo>
                  <a:lnTo>
                    <a:pt x="19617547" y="0"/>
                  </a:lnTo>
                  <a:lnTo>
                    <a:pt x="19617547" y="2251720"/>
                  </a:lnTo>
                  <a:lnTo>
                    <a:pt x="0" y="2251720"/>
                  </a:lnTo>
                  <a:close/>
                </a:path>
              </a:pathLst>
            </a:custGeom>
            <a:blipFill>
              <a:blip r:embed="rId3">
                <a:alphaModFix amt="0"/>
              </a:blip>
              <a:stretch>
                <a:fillRect t="-106358" b="-133158"/>
              </a:stretch>
            </a:blipFill>
          </p:spPr>
          <p:txBody>
            <a:bodyPr/>
            <a:lstStyle/>
            <a:p>
              <a:endParaRPr lang="en-US" sz="1801"/>
            </a:p>
          </p:txBody>
        </p:sp>
        <p:sp>
          <p:nvSpPr>
            <p:cNvPr id="4" name="TextBox 4"/>
            <p:cNvSpPr txBox="1"/>
            <p:nvPr/>
          </p:nvSpPr>
          <p:spPr>
            <a:xfrm>
              <a:off x="0" y="38100"/>
              <a:ext cx="19617550" cy="2213624"/>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Next Steps</a:t>
              </a:r>
            </a:p>
          </p:txBody>
        </p:sp>
      </p:grpSp>
      <p:sp>
        <p:nvSpPr>
          <p:cNvPr id="5" name="TextBox 5"/>
          <p:cNvSpPr txBox="1"/>
          <p:nvPr/>
        </p:nvSpPr>
        <p:spPr>
          <a:xfrm>
            <a:off x="2203221" y="2409260"/>
            <a:ext cx="14502291" cy="7886774"/>
          </a:xfrm>
          <a:prstGeom prst="rect">
            <a:avLst/>
          </a:prstGeom>
        </p:spPr>
        <p:txBody>
          <a:bodyPr lIns="0" tIns="0" rIns="0" bIns="0" rtlCol="0" anchor="t">
            <a:spAutoFit/>
          </a:bodyPr>
          <a:lstStyle/>
          <a:p>
            <a:pPr>
              <a:lnSpc>
                <a:spcPts val="4081"/>
              </a:lnSpc>
            </a:pPr>
            <a:r>
              <a:rPr lang="en-US" sz="4200">
                <a:solidFill>
                  <a:srgbClr val="000000"/>
                </a:solidFill>
                <a:latin typeface="Univers Light"/>
                <a:ea typeface="Univers Light"/>
                <a:cs typeface="Univers Light"/>
                <a:sym typeface="Univers Light"/>
              </a:rPr>
              <a:t>Local discernment in parishes by </a:t>
            </a:r>
            <a:r>
              <a:rPr lang="en-US" sz="4200" b="1">
                <a:solidFill>
                  <a:srgbClr val="991B1E"/>
                </a:solidFill>
                <a:latin typeface="Univers Bold"/>
                <a:ea typeface="Univers Bold"/>
                <a:cs typeface="Univers Bold"/>
                <a:sym typeface="Univers Bold"/>
              </a:rPr>
              <a:t>23rd April</a:t>
            </a:r>
            <a:r>
              <a:rPr lang="en-US" sz="4200">
                <a:solidFill>
                  <a:srgbClr val="000000"/>
                </a:solidFill>
                <a:latin typeface="Univers Light"/>
                <a:ea typeface="Univers Light"/>
                <a:cs typeface="Univers Light"/>
                <a:sym typeface="Univers Light"/>
              </a:rPr>
              <a:t> – </a:t>
            </a:r>
            <a:r>
              <a:rPr lang="en-US" sz="4200" b="1">
                <a:solidFill>
                  <a:srgbClr val="000000"/>
                </a:solidFill>
                <a:latin typeface="Univers Bold"/>
                <a:ea typeface="Univers Bold"/>
                <a:cs typeface="Univers Bold"/>
                <a:sym typeface="Univers Bold"/>
              </a:rPr>
              <a:t>Spring 2026</a:t>
            </a:r>
          </a:p>
          <a:p>
            <a:pPr>
              <a:lnSpc>
                <a:spcPts val="4081"/>
              </a:lnSpc>
            </a:pPr>
            <a:endParaRPr lang="en-US" sz="4200" b="1">
              <a:solidFill>
                <a:srgbClr val="000000"/>
              </a:solidFill>
              <a:latin typeface="Univers Bold"/>
              <a:ea typeface="Univers Bold"/>
              <a:cs typeface="Univers Bold"/>
              <a:sym typeface="Univers Bold"/>
            </a:endParaRPr>
          </a:p>
          <a:p>
            <a:pPr>
              <a:lnSpc>
                <a:spcPts val="4081"/>
              </a:lnSpc>
            </a:pPr>
            <a:r>
              <a:rPr lang="en-US" sz="4200">
                <a:solidFill>
                  <a:srgbClr val="000000"/>
                </a:solidFill>
                <a:latin typeface="Univers Light"/>
                <a:ea typeface="Univers Light"/>
                <a:cs typeface="Univers Light"/>
                <a:sym typeface="Univers Light"/>
              </a:rPr>
              <a:t>Individual parishes’ outputs are synthesised into local community plans by </a:t>
            </a:r>
            <a:r>
              <a:rPr lang="en-US" sz="4200" b="1">
                <a:solidFill>
                  <a:srgbClr val="991B1E"/>
                </a:solidFill>
                <a:latin typeface="Univers Bold"/>
                <a:ea typeface="Univers Bold"/>
                <a:cs typeface="Univers Bold"/>
                <a:sym typeface="Univers Bold"/>
              </a:rPr>
              <a:t>4th June </a:t>
            </a:r>
            <a:r>
              <a:rPr lang="en-US" sz="4200">
                <a:solidFill>
                  <a:srgbClr val="000000"/>
                </a:solidFill>
                <a:latin typeface="Univers Light"/>
                <a:ea typeface="Univers Light"/>
                <a:cs typeface="Univers Light"/>
                <a:sym typeface="Univers Light"/>
              </a:rPr>
              <a:t>and then Deanery level proposals – </a:t>
            </a:r>
            <a:r>
              <a:rPr lang="en-US" sz="4200" b="1">
                <a:solidFill>
                  <a:srgbClr val="000000"/>
                </a:solidFill>
                <a:latin typeface="Univers Bold"/>
                <a:ea typeface="Univers Bold"/>
                <a:cs typeface="Univers Bold"/>
                <a:sym typeface="Univers Bold"/>
              </a:rPr>
              <a:t>Summer 2026</a:t>
            </a:r>
          </a:p>
          <a:p>
            <a:pPr>
              <a:lnSpc>
                <a:spcPts val="4081"/>
              </a:lnSpc>
            </a:pPr>
            <a:endParaRPr lang="en-US" sz="4200" b="1">
              <a:solidFill>
                <a:srgbClr val="000000"/>
              </a:solidFill>
              <a:latin typeface="Univers Bold"/>
              <a:ea typeface="Univers Bold"/>
              <a:cs typeface="Univers Bold"/>
              <a:sym typeface="Univers Bold"/>
            </a:endParaRPr>
          </a:p>
          <a:p>
            <a:pPr>
              <a:lnSpc>
                <a:spcPts val="4081"/>
              </a:lnSpc>
            </a:pPr>
            <a:r>
              <a:rPr lang="en-US" sz="4200">
                <a:solidFill>
                  <a:srgbClr val="000000"/>
                </a:solidFill>
                <a:latin typeface="Univers Light"/>
                <a:ea typeface="Univers Light"/>
                <a:cs typeface="Univers Light"/>
                <a:sym typeface="Univers Light"/>
              </a:rPr>
              <a:t>The Bishop and Diocesan Trustees synthesise the Deanery proposals into a Diocesan Strategic Pastoral Strategy – </a:t>
            </a:r>
            <a:r>
              <a:rPr lang="en-US" sz="4200" b="1">
                <a:solidFill>
                  <a:srgbClr val="000000"/>
                </a:solidFill>
                <a:latin typeface="Univers Bold"/>
                <a:ea typeface="Univers Bold"/>
                <a:cs typeface="Univers Bold"/>
                <a:sym typeface="Univers Bold"/>
              </a:rPr>
              <a:t>Autumn / Winter 2026</a:t>
            </a:r>
          </a:p>
          <a:p>
            <a:pPr>
              <a:lnSpc>
                <a:spcPts val="4081"/>
              </a:lnSpc>
            </a:pPr>
            <a:endParaRPr lang="en-US" sz="4200" b="1">
              <a:solidFill>
                <a:srgbClr val="000000"/>
              </a:solidFill>
              <a:latin typeface="Univers Bold"/>
              <a:ea typeface="Univers Bold"/>
              <a:cs typeface="Univers Bold"/>
              <a:sym typeface="Univers Bold"/>
            </a:endParaRPr>
          </a:p>
          <a:p>
            <a:pPr>
              <a:lnSpc>
                <a:spcPts val="4081"/>
              </a:lnSpc>
            </a:pPr>
            <a:r>
              <a:rPr lang="en-US" sz="4200">
                <a:solidFill>
                  <a:srgbClr val="000000"/>
                </a:solidFill>
                <a:latin typeface="Univers Light"/>
                <a:ea typeface="Univers Light"/>
                <a:cs typeface="Univers Light"/>
                <a:sym typeface="Univers Light"/>
              </a:rPr>
              <a:t>Implementation – </a:t>
            </a:r>
            <a:r>
              <a:rPr lang="en-US" sz="4200" b="1">
                <a:solidFill>
                  <a:srgbClr val="000000"/>
                </a:solidFill>
                <a:latin typeface="Univers Bold"/>
                <a:ea typeface="Univers Bold"/>
                <a:cs typeface="Univers Bold"/>
                <a:sym typeface="Univers Bold"/>
              </a:rPr>
              <a:t>2027 onwards</a:t>
            </a:r>
          </a:p>
          <a:p>
            <a:pPr>
              <a:lnSpc>
                <a:spcPts val="4081"/>
              </a:lnSpc>
            </a:pPr>
            <a:endParaRPr lang="en-US" sz="4200" b="1">
              <a:solidFill>
                <a:srgbClr val="000000"/>
              </a:solidFill>
              <a:latin typeface="Univers Bold"/>
              <a:ea typeface="Univers Bold"/>
              <a:cs typeface="Univers Bold"/>
              <a:sym typeface="Univers Bold"/>
            </a:endParaRPr>
          </a:p>
          <a:p>
            <a:pPr>
              <a:lnSpc>
                <a:spcPts val="4081"/>
              </a:lnSpc>
            </a:pPr>
            <a:r>
              <a:rPr lang="en-US" sz="4200">
                <a:solidFill>
                  <a:srgbClr val="000000"/>
                </a:solidFill>
                <a:latin typeface="Univers Light"/>
                <a:ea typeface="Univers Light"/>
                <a:cs typeface="Univers Light"/>
                <a:sym typeface="Univers Light"/>
              </a:rPr>
              <a:t>There will be an annual review cycle, gathering feedback, reviewing progress and making any necessary adjustments. </a:t>
            </a:r>
          </a:p>
          <a:p>
            <a:pPr marL="760048" lvl="1" indent="-380025">
              <a:lnSpc>
                <a:spcPts val="4081"/>
              </a:lnSpc>
            </a:pPr>
            <a:endParaRPr lang="en-US" sz="4200">
              <a:solidFill>
                <a:srgbClr val="000000"/>
              </a:solidFill>
              <a:latin typeface="Univers Light"/>
              <a:ea typeface="Univers Light"/>
              <a:cs typeface="Univers Light"/>
              <a:sym typeface="Univers Light"/>
            </a:endParaRPr>
          </a:p>
        </p:txBody>
      </p:sp>
      <p:sp>
        <p:nvSpPr>
          <p:cNvPr id="6" name="Freeform 6"/>
          <p:cNvSpPr/>
          <p:nvPr/>
        </p:nvSpPr>
        <p:spPr>
          <a:xfrm rot="5400000">
            <a:off x="-3922779" y="3790219"/>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p:cNvSpPr/>
          <p:nvPr/>
        </p:nvSpPr>
        <p:spPr>
          <a:xfrm flipV="1">
            <a:off x="2203252" y="3229887"/>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8" name="AutoShape 8"/>
          <p:cNvSpPr/>
          <p:nvPr/>
        </p:nvSpPr>
        <p:spPr>
          <a:xfrm flipV="1">
            <a:off x="2203231" y="5162553"/>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flipV="1">
            <a:off x="2231308" y="7301003"/>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flipV="1">
            <a:off x="2203204" y="9741292"/>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flipV="1">
            <a:off x="2231284" y="2034739"/>
            <a:ext cx="14446181"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5" name="Slide Number Placeholder 14">
            <a:extLst>
              <a:ext uri="{FF2B5EF4-FFF2-40B4-BE49-F238E27FC236}">
                <a16:creationId xmlns:a16="http://schemas.microsoft.com/office/drawing/2014/main" id="{429C1908-105C-01FC-E714-AF785DC1D8B0}"/>
              </a:ext>
            </a:extLst>
          </p:cNvPr>
          <p:cNvSpPr>
            <a:spLocks noGrp="1"/>
          </p:cNvSpPr>
          <p:nvPr>
            <p:ph type="sldNum" sz="quarter" idx="12"/>
          </p:nvPr>
        </p:nvSpPr>
        <p:spPr/>
        <p:txBody>
          <a:bodyPr/>
          <a:lstStyle/>
          <a:p>
            <a:fld id="{B6F15528-21DE-4FAA-801E-634DDDAF4B2B}"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9B1377-23BE-D032-A2D8-3C600F2B648A}"/>
              </a:ext>
            </a:extLst>
          </p:cNvPr>
          <p:cNvSpPr>
            <a:spLocks noGrp="1"/>
          </p:cNvSpPr>
          <p:nvPr>
            <p:ph type="sldNum" sz="quarter" idx="12"/>
          </p:nvPr>
        </p:nvSpPr>
        <p:spPr/>
        <p:txBody>
          <a:bodyPr/>
          <a:lstStyle/>
          <a:p>
            <a:fld id="{B6F15528-21DE-4FAA-801E-634DDDAF4B2B}" type="slidenum">
              <a:rPr lang="en-US" smtClean="0"/>
              <a:pPr/>
              <a:t>47</a:t>
            </a:fld>
            <a:endParaRPr lang="en-US"/>
          </a:p>
        </p:txBody>
      </p:sp>
      <p:pic>
        <p:nvPicPr>
          <p:cNvPr id="8" name="Picture 7">
            <a:extLst>
              <a:ext uri="{FF2B5EF4-FFF2-40B4-BE49-F238E27FC236}">
                <a16:creationId xmlns:a16="http://schemas.microsoft.com/office/drawing/2014/main" id="{42660337-9494-5712-549E-9B3E1A4CCD3A}"/>
              </a:ext>
            </a:extLst>
          </p:cNvPr>
          <p:cNvPicPr>
            <a:picLocks noChangeAspect="1"/>
          </p:cNvPicPr>
          <p:nvPr/>
        </p:nvPicPr>
        <p:blipFill>
          <a:blip r:embed="rId2"/>
          <a:stretch>
            <a:fillRect/>
          </a:stretch>
        </p:blipFill>
        <p:spPr>
          <a:xfrm>
            <a:off x="1905000" y="835143"/>
            <a:ext cx="7010400" cy="9085477"/>
          </a:xfrm>
          <a:prstGeom prst="rect">
            <a:avLst/>
          </a:prstGeom>
        </p:spPr>
      </p:pic>
      <p:sp>
        <p:nvSpPr>
          <p:cNvPr id="9" name="Freeform 6">
            <a:extLst>
              <a:ext uri="{FF2B5EF4-FFF2-40B4-BE49-F238E27FC236}">
                <a16:creationId xmlns:a16="http://schemas.microsoft.com/office/drawing/2014/main" id="{B3CB339D-93A4-E7C1-807B-4E685051469A}"/>
              </a:ext>
            </a:extLst>
          </p:cNvPr>
          <p:cNvSpPr/>
          <p:nvPr/>
        </p:nvSpPr>
        <p:spPr>
          <a:xfrm rot="5400000">
            <a:off x="-3922779" y="3790219"/>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801"/>
          </a:p>
        </p:txBody>
      </p:sp>
      <p:pic>
        <p:nvPicPr>
          <p:cNvPr id="11" name="Picture 10">
            <a:extLst>
              <a:ext uri="{FF2B5EF4-FFF2-40B4-BE49-F238E27FC236}">
                <a16:creationId xmlns:a16="http://schemas.microsoft.com/office/drawing/2014/main" id="{4B221280-F1FF-F048-17F9-75936D05704D}"/>
              </a:ext>
            </a:extLst>
          </p:cNvPr>
          <p:cNvPicPr>
            <a:picLocks noChangeAspect="1"/>
          </p:cNvPicPr>
          <p:nvPr/>
        </p:nvPicPr>
        <p:blipFill>
          <a:blip r:embed="rId5"/>
          <a:stretch>
            <a:fillRect/>
          </a:stretch>
        </p:blipFill>
        <p:spPr>
          <a:xfrm>
            <a:off x="9906000" y="571500"/>
            <a:ext cx="7516274" cy="5020376"/>
          </a:xfrm>
          <a:prstGeom prst="rect">
            <a:avLst/>
          </a:prstGeom>
        </p:spPr>
      </p:pic>
      <p:pic>
        <p:nvPicPr>
          <p:cNvPr id="13" name="Picture 12">
            <a:extLst>
              <a:ext uri="{FF2B5EF4-FFF2-40B4-BE49-F238E27FC236}">
                <a16:creationId xmlns:a16="http://schemas.microsoft.com/office/drawing/2014/main" id="{B7B7ACCA-596B-16B3-7776-0386DC7E12E7}"/>
              </a:ext>
            </a:extLst>
          </p:cNvPr>
          <p:cNvPicPr>
            <a:picLocks noChangeAspect="1"/>
          </p:cNvPicPr>
          <p:nvPr/>
        </p:nvPicPr>
        <p:blipFill>
          <a:blip r:embed="rId6"/>
          <a:stretch>
            <a:fillRect/>
          </a:stretch>
        </p:blipFill>
        <p:spPr>
          <a:xfrm>
            <a:off x="9946006" y="5304809"/>
            <a:ext cx="7506748" cy="4410691"/>
          </a:xfrm>
          <a:prstGeom prst="rect">
            <a:avLst/>
          </a:prstGeom>
        </p:spPr>
      </p:pic>
      <p:sp>
        <p:nvSpPr>
          <p:cNvPr id="14" name="TextBox 13">
            <a:extLst>
              <a:ext uri="{FF2B5EF4-FFF2-40B4-BE49-F238E27FC236}">
                <a16:creationId xmlns:a16="http://schemas.microsoft.com/office/drawing/2014/main" id="{701CBA8F-C4D2-2CD0-7882-BE040C10A393}"/>
              </a:ext>
            </a:extLst>
          </p:cNvPr>
          <p:cNvSpPr txBox="1"/>
          <p:nvPr/>
        </p:nvSpPr>
        <p:spPr>
          <a:xfrm>
            <a:off x="4038600" y="2966552"/>
            <a:ext cx="11658600" cy="3770263"/>
          </a:xfrm>
          <a:prstGeom prst="rect">
            <a:avLst/>
          </a:prstGeom>
          <a:noFill/>
        </p:spPr>
        <p:txBody>
          <a:bodyPr wrap="square" rtlCol="0">
            <a:spAutoFit/>
          </a:bodyPr>
          <a:lstStyle/>
          <a:p>
            <a:r>
              <a:rPr lang="en-GB" sz="23900">
                <a:solidFill>
                  <a:srgbClr val="991B1E"/>
                </a:solidFill>
              </a:rPr>
              <a:t>NOT YET</a:t>
            </a:r>
          </a:p>
        </p:txBody>
      </p:sp>
    </p:spTree>
    <p:extLst>
      <p:ext uri="{BB962C8B-B14F-4D97-AF65-F5344CB8AC3E}">
        <p14:creationId xmlns:p14="http://schemas.microsoft.com/office/powerpoint/2010/main" val="30958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C8AB6-290E-36A6-0860-347632B0B979}"/>
              </a:ext>
            </a:extLst>
          </p:cNvPr>
          <p:cNvSpPr>
            <a:spLocks noGrp="1"/>
          </p:cNvSpPr>
          <p:nvPr>
            <p:ph type="title"/>
          </p:nvPr>
        </p:nvSpPr>
        <p:spPr>
          <a:xfrm>
            <a:off x="1257300" y="839128"/>
            <a:ext cx="15773400" cy="1988345"/>
          </a:xfrm>
        </p:spPr>
        <p:txBody>
          <a:bodyPr>
            <a:normAutofit/>
          </a:bodyPr>
          <a:lstStyle/>
          <a:p>
            <a:r>
              <a:rPr lang="en-US" sz="6600" b="1"/>
              <a:t>Support available</a:t>
            </a:r>
          </a:p>
        </p:txBody>
      </p:sp>
      <p:sp>
        <p:nvSpPr>
          <p:cNvPr id="3" name="Content Placeholder 2">
            <a:extLst>
              <a:ext uri="{FF2B5EF4-FFF2-40B4-BE49-F238E27FC236}">
                <a16:creationId xmlns:a16="http://schemas.microsoft.com/office/drawing/2014/main" id="{E449659E-2CBC-24A1-6823-DA5DB184EC77}"/>
              </a:ext>
            </a:extLst>
          </p:cNvPr>
          <p:cNvSpPr>
            <a:spLocks noGrp="1"/>
          </p:cNvSpPr>
          <p:nvPr>
            <p:ph idx="1"/>
          </p:nvPr>
        </p:nvSpPr>
        <p:spPr>
          <a:xfrm>
            <a:off x="2286000" y="2171700"/>
            <a:ext cx="14744700" cy="6007593"/>
          </a:xfrm>
        </p:spPr>
        <p:txBody>
          <a:bodyPr vert="horz" lIns="137160" tIns="68580" rIns="137160" bIns="68580" rtlCol="0" anchor="t">
            <a:normAutofit/>
          </a:bodyPr>
          <a:lstStyle/>
          <a:p>
            <a:pPr>
              <a:lnSpc>
                <a:spcPct val="150000"/>
              </a:lnSpc>
            </a:pPr>
            <a:r>
              <a:rPr lang="en-US"/>
              <a:t>Diocesan Vision and Mission priorities in full</a:t>
            </a:r>
          </a:p>
          <a:p>
            <a:pPr>
              <a:lnSpc>
                <a:spcPct val="150000"/>
              </a:lnSpc>
            </a:pPr>
            <a:r>
              <a:rPr lang="en-US"/>
              <a:t>Discernment prayers</a:t>
            </a:r>
          </a:p>
          <a:p>
            <a:pPr>
              <a:lnSpc>
                <a:spcPct val="150000"/>
              </a:lnSpc>
            </a:pPr>
            <a:r>
              <a:rPr lang="en-US"/>
              <a:t>A guide to Catholic Terms</a:t>
            </a:r>
          </a:p>
          <a:p>
            <a:pPr>
              <a:lnSpc>
                <a:spcPct val="150000"/>
              </a:lnSpc>
            </a:pPr>
            <a:r>
              <a:rPr lang="en-US"/>
              <a:t>Suggested sessions on leading a conversation/ meeting around the toolkit</a:t>
            </a:r>
          </a:p>
          <a:p>
            <a:pPr>
              <a:lnSpc>
                <a:spcPct val="150000"/>
              </a:lnSpc>
            </a:pPr>
            <a:r>
              <a:rPr lang="en-US">
                <a:ea typeface="+mn-lt"/>
                <a:cs typeface="+mn-lt"/>
              </a:rPr>
              <a:t>An invitation for school engagement</a:t>
            </a:r>
          </a:p>
          <a:p>
            <a:pPr>
              <a:lnSpc>
                <a:spcPct val="150000"/>
              </a:lnSpc>
            </a:pPr>
            <a:r>
              <a:rPr lang="en-US">
                <a:ea typeface="+mn-lt"/>
                <a:cs typeface="+mn-lt"/>
              </a:rPr>
              <a:t>Facilitators to accompany the process </a:t>
            </a:r>
            <a:endParaRPr lang="en-US"/>
          </a:p>
        </p:txBody>
      </p:sp>
      <p:pic>
        <p:nvPicPr>
          <p:cNvPr id="5" name="Picture 4" descr="A red and black cross with a circle&#10;&#10;AI-generated content may be incorrect.">
            <a:extLst>
              <a:ext uri="{FF2B5EF4-FFF2-40B4-BE49-F238E27FC236}">
                <a16:creationId xmlns:a16="http://schemas.microsoft.com/office/drawing/2014/main" id="{577FD72C-233E-BD7B-56B8-C94E45066D9C}"/>
              </a:ext>
            </a:extLst>
          </p:cNvPr>
          <p:cNvPicPr>
            <a:picLocks noChangeAspect="1"/>
          </p:cNvPicPr>
          <p:nvPr/>
        </p:nvPicPr>
        <p:blipFill>
          <a:blip r:embed="rId2">
            <a:alphaModFix amt="8000"/>
          </a:blip>
          <a:stretch>
            <a:fillRect/>
          </a:stretch>
        </p:blipFill>
        <p:spPr>
          <a:xfrm>
            <a:off x="13106400" y="5676900"/>
            <a:ext cx="4267200" cy="4267200"/>
          </a:xfrm>
          <a:prstGeom prst="rect">
            <a:avLst/>
          </a:prstGeom>
        </p:spPr>
      </p:pic>
      <p:sp>
        <p:nvSpPr>
          <p:cNvPr id="4" name="Freeform 6">
            <a:extLst>
              <a:ext uri="{FF2B5EF4-FFF2-40B4-BE49-F238E27FC236}">
                <a16:creationId xmlns:a16="http://schemas.microsoft.com/office/drawing/2014/main" id="{67566A2A-CF14-BEA5-5374-62948D1C7CE1}"/>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801"/>
          </a:p>
        </p:txBody>
      </p:sp>
    </p:spTree>
    <p:extLst>
      <p:ext uri="{BB962C8B-B14F-4D97-AF65-F5344CB8AC3E}">
        <p14:creationId xmlns:p14="http://schemas.microsoft.com/office/powerpoint/2010/main" val="24084698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DBCC1-497A-0EBA-569A-C9C3CB40ED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C61F8D-3486-5480-B9B0-08FE539C414A}"/>
              </a:ext>
            </a:extLst>
          </p:cNvPr>
          <p:cNvSpPr>
            <a:spLocks noGrp="1"/>
          </p:cNvSpPr>
          <p:nvPr>
            <p:ph type="title"/>
          </p:nvPr>
        </p:nvSpPr>
        <p:spPr>
          <a:xfrm>
            <a:off x="1257300" y="839128"/>
            <a:ext cx="15773400" cy="1988345"/>
          </a:xfrm>
        </p:spPr>
        <p:txBody>
          <a:bodyPr>
            <a:normAutofit/>
          </a:bodyPr>
          <a:lstStyle/>
          <a:p>
            <a:r>
              <a:rPr lang="en-US" sz="6600" b="1"/>
              <a:t>Who leads?</a:t>
            </a:r>
          </a:p>
        </p:txBody>
      </p:sp>
      <p:sp>
        <p:nvSpPr>
          <p:cNvPr id="3" name="Content Placeholder 2">
            <a:extLst>
              <a:ext uri="{FF2B5EF4-FFF2-40B4-BE49-F238E27FC236}">
                <a16:creationId xmlns:a16="http://schemas.microsoft.com/office/drawing/2014/main" id="{B720A390-4A57-BD97-FE45-77FCC8BE031E}"/>
              </a:ext>
            </a:extLst>
          </p:cNvPr>
          <p:cNvSpPr>
            <a:spLocks noGrp="1"/>
          </p:cNvSpPr>
          <p:nvPr>
            <p:ph idx="1"/>
          </p:nvPr>
        </p:nvSpPr>
        <p:spPr>
          <a:xfrm>
            <a:off x="2286000" y="2171700"/>
            <a:ext cx="14744700" cy="6007593"/>
          </a:xfrm>
        </p:spPr>
        <p:txBody>
          <a:bodyPr vert="horz" lIns="137160" tIns="68580" rIns="137160" bIns="68580" rtlCol="0" anchor="t">
            <a:normAutofit/>
          </a:bodyPr>
          <a:lstStyle/>
          <a:p>
            <a:pPr>
              <a:lnSpc>
                <a:spcPct val="150000"/>
              </a:lnSpc>
            </a:pPr>
            <a:r>
              <a:rPr lang="en-US"/>
              <a:t>Who convenes? Parish Priest – Chair of Pastoral/ Parish Council</a:t>
            </a:r>
          </a:p>
          <a:p>
            <a:pPr>
              <a:lnSpc>
                <a:spcPct val="150000"/>
              </a:lnSpc>
            </a:pPr>
            <a:r>
              <a:rPr lang="en-US"/>
              <a:t>Who records? –nominated scribe/ minute taker</a:t>
            </a:r>
          </a:p>
          <a:p>
            <a:pPr>
              <a:lnSpc>
                <a:spcPct val="150000"/>
              </a:lnSpc>
            </a:pPr>
            <a:r>
              <a:rPr lang="en-US"/>
              <a:t>Who submits? –Parish Priest or delegated individual who copies in Parish Priest</a:t>
            </a:r>
          </a:p>
          <a:p>
            <a:pPr>
              <a:lnSpc>
                <a:spcPct val="150000"/>
              </a:lnSpc>
            </a:pPr>
            <a:r>
              <a:rPr lang="en-US"/>
              <a:t>Who facilitates prayer? – anyone but someone!</a:t>
            </a:r>
          </a:p>
          <a:p>
            <a:pPr>
              <a:lnSpc>
                <a:spcPct val="150000"/>
              </a:lnSpc>
            </a:pPr>
            <a:r>
              <a:rPr lang="en-US"/>
              <a:t>Who owns implementation? – The whole community</a:t>
            </a:r>
          </a:p>
          <a:p>
            <a:pPr marL="0" indent="0">
              <a:lnSpc>
                <a:spcPct val="150000"/>
              </a:lnSpc>
              <a:buNone/>
            </a:pPr>
            <a:endParaRPr lang="en-US"/>
          </a:p>
        </p:txBody>
      </p:sp>
      <p:pic>
        <p:nvPicPr>
          <p:cNvPr id="5" name="Picture 4" descr="A red and black cross with a circle&#10;&#10;AI-generated content may be incorrect.">
            <a:extLst>
              <a:ext uri="{FF2B5EF4-FFF2-40B4-BE49-F238E27FC236}">
                <a16:creationId xmlns:a16="http://schemas.microsoft.com/office/drawing/2014/main" id="{DB4C037F-B5C4-BF6F-5587-96B1A3172B01}"/>
              </a:ext>
            </a:extLst>
          </p:cNvPr>
          <p:cNvPicPr>
            <a:picLocks noChangeAspect="1"/>
          </p:cNvPicPr>
          <p:nvPr/>
        </p:nvPicPr>
        <p:blipFill>
          <a:blip r:embed="rId2">
            <a:alphaModFix amt="8000"/>
          </a:blip>
          <a:stretch>
            <a:fillRect/>
          </a:stretch>
        </p:blipFill>
        <p:spPr>
          <a:xfrm>
            <a:off x="13106400" y="5676900"/>
            <a:ext cx="4267200" cy="4267200"/>
          </a:xfrm>
          <a:prstGeom prst="rect">
            <a:avLst/>
          </a:prstGeom>
        </p:spPr>
      </p:pic>
      <p:sp>
        <p:nvSpPr>
          <p:cNvPr id="4" name="Freeform 6">
            <a:extLst>
              <a:ext uri="{FF2B5EF4-FFF2-40B4-BE49-F238E27FC236}">
                <a16:creationId xmlns:a16="http://schemas.microsoft.com/office/drawing/2014/main" id="{304DD8A2-70BF-01A2-DD77-59539EFADC67}"/>
              </a:ext>
            </a:extLst>
          </p:cNvPr>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801"/>
          </a:p>
        </p:txBody>
      </p:sp>
    </p:spTree>
    <p:extLst>
      <p:ext uri="{BB962C8B-B14F-4D97-AF65-F5344CB8AC3E}">
        <p14:creationId xmlns:p14="http://schemas.microsoft.com/office/powerpoint/2010/main" val="3794133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75327" y="-1616318"/>
            <a:ext cx="13649477" cy="4022324"/>
            <a:chOff x="0" y="0"/>
            <a:chExt cx="18199301" cy="5363098"/>
          </a:xfrm>
        </p:grpSpPr>
        <p:sp>
          <p:nvSpPr>
            <p:cNvPr id="3" name="Freeform 3"/>
            <p:cNvSpPr/>
            <p:nvPr/>
          </p:nvSpPr>
          <p:spPr>
            <a:xfrm>
              <a:off x="0" y="0"/>
              <a:ext cx="18199294" cy="5363100"/>
            </a:xfrm>
            <a:custGeom>
              <a:avLst/>
              <a:gdLst/>
              <a:ahLst/>
              <a:cxnLst/>
              <a:rect l="l" t="t" r="r" b="b"/>
              <a:pathLst>
                <a:path w="18199294" h="5363100">
                  <a:moveTo>
                    <a:pt x="0" y="0"/>
                  </a:moveTo>
                  <a:lnTo>
                    <a:pt x="18199294" y="0"/>
                  </a:lnTo>
                  <a:lnTo>
                    <a:pt x="18199294" y="5363100"/>
                  </a:lnTo>
                  <a:lnTo>
                    <a:pt x="0" y="5363100"/>
                  </a:lnTo>
                  <a:close/>
                </a:path>
              </a:pathLst>
            </a:custGeom>
            <a:blipFill>
              <a:blip r:embed="rId3">
                <a:alphaModFix amt="0"/>
              </a:blip>
              <a:stretch>
                <a:fillRect l="-3192" r="27573"/>
              </a:stretch>
            </a:blipFill>
          </p:spPr>
          <p:txBody>
            <a:bodyPr/>
            <a:lstStyle/>
            <a:p>
              <a:endParaRPr lang="en-US" sz="1801"/>
            </a:p>
          </p:txBody>
        </p:sp>
        <p:sp>
          <p:nvSpPr>
            <p:cNvPr id="4" name="TextBox 4"/>
            <p:cNvSpPr txBox="1"/>
            <p:nvPr/>
          </p:nvSpPr>
          <p:spPr>
            <a:xfrm>
              <a:off x="0" y="47625"/>
              <a:ext cx="18199301" cy="5315473"/>
            </a:xfrm>
            <a:prstGeom prst="rect">
              <a:avLst/>
            </a:prstGeom>
          </p:spPr>
          <p:txBody>
            <a:bodyPr lIns="0" tIns="0" rIns="0" bIns="0" rtlCol="0" anchor="b"/>
            <a:lstStyle/>
            <a:p>
              <a:pPr algn="ctr">
                <a:lnSpc>
                  <a:spcPts val="8100"/>
                </a:lnSpc>
              </a:pPr>
              <a:r>
                <a:rPr lang="en-US" sz="7500" b="1">
                  <a:solidFill>
                    <a:srgbClr val="000000"/>
                  </a:solidFill>
                  <a:latin typeface="Arimo Bold"/>
                  <a:ea typeface="Arimo Bold"/>
                  <a:cs typeface="Arimo Bold"/>
                  <a:sym typeface="Arimo Bold"/>
                </a:rPr>
                <a:t>Introduction and Background</a:t>
              </a:r>
            </a:p>
          </p:txBody>
        </p:sp>
      </p:grpSp>
      <p:grpSp>
        <p:nvGrpSpPr>
          <p:cNvPr id="5" name="Group 5"/>
          <p:cNvGrpSpPr/>
          <p:nvPr/>
        </p:nvGrpSpPr>
        <p:grpSpPr>
          <a:xfrm>
            <a:off x="0" y="8915408"/>
            <a:ext cx="1452563" cy="978693"/>
            <a:chOff x="0" y="0"/>
            <a:chExt cx="1936750" cy="1304925"/>
          </a:xfrm>
        </p:grpSpPr>
        <p:sp>
          <p:nvSpPr>
            <p:cNvPr id="6" name="Freeform 6"/>
            <p:cNvSpPr/>
            <p:nvPr/>
          </p:nvSpPr>
          <p:spPr>
            <a:xfrm>
              <a:off x="0" y="0"/>
              <a:ext cx="1936750" cy="1304926"/>
            </a:xfrm>
            <a:custGeom>
              <a:avLst/>
              <a:gdLst/>
              <a:ahLst/>
              <a:cxnLst/>
              <a:rect l="l" t="t" r="r" b="b"/>
              <a:pathLst>
                <a:path w="1936750" h="1304926">
                  <a:moveTo>
                    <a:pt x="0" y="0"/>
                  </a:moveTo>
                  <a:lnTo>
                    <a:pt x="1936750" y="0"/>
                  </a:lnTo>
                  <a:lnTo>
                    <a:pt x="1936750" y="1304926"/>
                  </a:lnTo>
                  <a:lnTo>
                    <a:pt x="0" y="1304926"/>
                  </a:lnTo>
                  <a:close/>
                </a:path>
              </a:pathLst>
            </a:custGeom>
            <a:blipFill>
              <a:blip r:embed="rId3">
                <a:alphaModFix amt="0"/>
              </a:blip>
              <a:stretch>
                <a:fillRect l="-36447" r="-36447"/>
              </a:stretch>
            </a:blipFill>
          </p:spPr>
          <p:txBody>
            <a:bodyPr/>
            <a:lstStyle/>
            <a:p>
              <a:endParaRPr lang="en-US" sz="1801"/>
            </a:p>
          </p:txBody>
        </p:sp>
        <p:sp>
          <p:nvSpPr>
            <p:cNvPr id="7" name="TextBox 7"/>
            <p:cNvSpPr txBox="1"/>
            <p:nvPr/>
          </p:nvSpPr>
          <p:spPr>
            <a:xfrm>
              <a:off x="0" y="-38100"/>
              <a:ext cx="1936750" cy="1343025"/>
            </a:xfrm>
            <a:prstGeom prst="rect">
              <a:avLst/>
            </a:prstGeom>
          </p:spPr>
          <p:txBody>
            <a:bodyPr lIns="0" tIns="0" rIns="0" bIns="0" rtlCol="0" anchor="ctr"/>
            <a:lstStyle/>
            <a:p>
              <a:pPr algn="ctr">
                <a:lnSpc>
                  <a:spcPts val="2160"/>
                </a:lnSpc>
              </a:pPr>
              <a:r>
                <a:rPr lang="en-US" sz="1801" b="1" spc="228">
                  <a:solidFill>
                    <a:srgbClr val="000000"/>
                  </a:solidFill>
                  <a:latin typeface="Univers Bold"/>
                  <a:ea typeface="Univers Bold"/>
                  <a:cs typeface="Univers Bold"/>
                  <a:sym typeface="Univers Bold"/>
                </a:rPr>
                <a:t>3</a:t>
              </a:r>
            </a:p>
          </p:txBody>
        </p:sp>
      </p:grpSp>
      <p:grpSp>
        <p:nvGrpSpPr>
          <p:cNvPr id="8" name="Group 8"/>
          <p:cNvGrpSpPr/>
          <p:nvPr/>
        </p:nvGrpSpPr>
        <p:grpSpPr>
          <a:xfrm>
            <a:off x="6343526" y="3060643"/>
            <a:ext cx="6230381" cy="6403663"/>
            <a:chOff x="0" y="0"/>
            <a:chExt cx="8844915" cy="9090914"/>
          </a:xfrm>
        </p:grpSpPr>
        <p:sp>
          <p:nvSpPr>
            <p:cNvPr id="9" name="Freeform 9"/>
            <p:cNvSpPr/>
            <p:nvPr/>
          </p:nvSpPr>
          <p:spPr>
            <a:xfrm>
              <a:off x="0" y="0"/>
              <a:ext cx="8844915" cy="9090914"/>
            </a:xfrm>
            <a:custGeom>
              <a:avLst/>
              <a:gdLst/>
              <a:ahLst/>
              <a:cxnLst/>
              <a:rect l="l" t="t" r="r" b="b"/>
              <a:pathLst>
                <a:path w="8844915" h="9090914">
                  <a:moveTo>
                    <a:pt x="0" y="0"/>
                  </a:moveTo>
                  <a:lnTo>
                    <a:pt x="8844915" y="0"/>
                  </a:lnTo>
                  <a:lnTo>
                    <a:pt x="8844915" y="9090914"/>
                  </a:lnTo>
                  <a:lnTo>
                    <a:pt x="0" y="9090914"/>
                  </a:lnTo>
                  <a:lnTo>
                    <a:pt x="0" y="0"/>
                  </a:lnTo>
                  <a:close/>
                </a:path>
              </a:pathLst>
            </a:custGeom>
            <a:blipFill>
              <a:blip r:embed="rId4"/>
              <a:stretch>
                <a:fillRect/>
              </a:stretch>
            </a:blipFill>
          </p:spPr>
          <p:txBody>
            <a:bodyPr/>
            <a:lstStyle/>
            <a:p>
              <a:endParaRPr lang="en-US" sz="1801"/>
            </a:p>
          </p:txBody>
        </p:sp>
      </p:grpSp>
      <p:sp>
        <p:nvSpPr>
          <p:cNvPr id="10" name="Freeform 10"/>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801"/>
          </a:p>
        </p:txBody>
      </p:sp>
      <p:sp>
        <p:nvSpPr>
          <p:cNvPr id="11" name="Freeform 11"/>
          <p:cNvSpPr/>
          <p:nvPr/>
        </p:nvSpPr>
        <p:spPr>
          <a:xfrm>
            <a:off x="2438403" y="1282496"/>
            <a:ext cx="1123504" cy="1123504"/>
          </a:xfrm>
          <a:custGeom>
            <a:avLst/>
            <a:gdLst/>
            <a:ahLst/>
            <a:cxnLst/>
            <a:rect l="l" t="t" r="r" b="b"/>
            <a:pathLst>
              <a:path w="1123502" h="1123502">
                <a:moveTo>
                  <a:pt x="0" y="0"/>
                </a:moveTo>
                <a:lnTo>
                  <a:pt x="1123502" y="0"/>
                </a:lnTo>
                <a:lnTo>
                  <a:pt x="1123502" y="1123502"/>
                </a:lnTo>
                <a:lnTo>
                  <a:pt x="0" y="11235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801"/>
          </a:p>
        </p:txBody>
      </p:sp>
      <p:sp>
        <p:nvSpPr>
          <p:cNvPr id="13" name="Slide Number Placeholder 12">
            <a:extLst>
              <a:ext uri="{FF2B5EF4-FFF2-40B4-BE49-F238E27FC236}">
                <a16:creationId xmlns:a16="http://schemas.microsoft.com/office/drawing/2014/main" id="{24DA8507-DCF6-7B83-18EB-19087777E4B5}"/>
              </a:ext>
            </a:extLst>
          </p:cNvPr>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19051" y="4226439"/>
            <a:ext cx="8861348" cy="2118789"/>
            <a:chOff x="0" y="0"/>
            <a:chExt cx="11815129" cy="2825049"/>
          </a:xfrm>
        </p:grpSpPr>
        <p:sp>
          <p:nvSpPr>
            <p:cNvPr id="3" name="Freeform 3"/>
            <p:cNvSpPr/>
            <p:nvPr/>
          </p:nvSpPr>
          <p:spPr>
            <a:xfrm>
              <a:off x="0" y="0"/>
              <a:ext cx="11815128" cy="2825051"/>
            </a:xfrm>
            <a:custGeom>
              <a:avLst/>
              <a:gdLst/>
              <a:ahLst/>
              <a:cxnLst/>
              <a:rect l="l" t="t" r="r" b="b"/>
              <a:pathLst>
                <a:path w="11815128" h="2825051">
                  <a:moveTo>
                    <a:pt x="0" y="0"/>
                  </a:moveTo>
                  <a:lnTo>
                    <a:pt x="11815128" y="0"/>
                  </a:lnTo>
                  <a:lnTo>
                    <a:pt x="11815128" y="2825051"/>
                  </a:lnTo>
                  <a:lnTo>
                    <a:pt x="0" y="2825051"/>
                  </a:lnTo>
                  <a:close/>
                </a:path>
              </a:pathLst>
            </a:custGeom>
            <a:blipFill>
              <a:blip r:embed="rId3">
                <a:alphaModFix amt="0"/>
              </a:blip>
              <a:stretch>
                <a:fillRect l="-72069" r="-56108" b="-271893"/>
              </a:stretch>
            </a:blipFill>
          </p:spPr>
          <p:txBody>
            <a:bodyPr/>
            <a:lstStyle/>
            <a:p>
              <a:endParaRPr lang="en-US" sz="1801"/>
            </a:p>
          </p:txBody>
        </p:sp>
        <p:sp>
          <p:nvSpPr>
            <p:cNvPr id="4" name="TextBox 4"/>
            <p:cNvSpPr txBox="1"/>
            <p:nvPr/>
          </p:nvSpPr>
          <p:spPr>
            <a:xfrm>
              <a:off x="0" y="85725"/>
              <a:ext cx="11815129" cy="2739324"/>
            </a:xfrm>
            <a:prstGeom prst="rect">
              <a:avLst/>
            </a:prstGeom>
          </p:spPr>
          <p:txBody>
            <a:bodyPr lIns="0" tIns="0" rIns="0" bIns="0" rtlCol="0" anchor="b"/>
            <a:lstStyle/>
            <a:p>
              <a:pPr>
                <a:lnSpc>
                  <a:spcPts val="11230"/>
                </a:lnSpc>
              </a:pPr>
              <a:r>
                <a:rPr lang="en-US" sz="10398">
                  <a:solidFill>
                    <a:srgbClr val="000000"/>
                  </a:solidFill>
                  <a:latin typeface="Arimo"/>
                  <a:ea typeface="Arimo"/>
                  <a:cs typeface="Arimo"/>
                  <a:sym typeface="Arimo"/>
                </a:rPr>
                <a:t>Thank you</a:t>
              </a:r>
            </a:p>
          </p:txBody>
        </p:sp>
      </p:grpSp>
      <p:grpSp>
        <p:nvGrpSpPr>
          <p:cNvPr id="5" name="Group 5"/>
          <p:cNvGrpSpPr/>
          <p:nvPr/>
        </p:nvGrpSpPr>
        <p:grpSpPr>
          <a:xfrm>
            <a:off x="9909883" y="1028715"/>
            <a:ext cx="7746252" cy="7961683"/>
            <a:chOff x="0" y="0"/>
            <a:chExt cx="10042690" cy="10321988"/>
          </a:xfrm>
        </p:grpSpPr>
        <p:sp>
          <p:nvSpPr>
            <p:cNvPr id="6" name="Freeform 6"/>
            <p:cNvSpPr/>
            <p:nvPr/>
          </p:nvSpPr>
          <p:spPr>
            <a:xfrm>
              <a:off x="0" y="0"/>
              <a:ext cx="10042652" cy="10321925"/>
            </a:xfrm>
            <a:custGeom>
              <a:avLst/>
              <a:gdLst/>
              <a:ahLst/>
              <a:cxnLst/>
              <a:rect l="l" t="t" r="r" b="b"/>
              <a:pathLst>
                <a:path w="10042652" h="10321925">
                  <a:moveTo>
                    <a:pt x="0" y="0"/>
                  </a:moveTo>
                  <a:lnTo>
                    <a:pt x="10042652" y="0"/>
                  </a:lnTo>
                  <a:lnTo>
                    <a:pt x="10042652" y="10321925"/>
                  </a:lnTo>
                  <a:lnTo>
                    <a:pt x="0" y="10321925"/>
                  </a:lnTo>
                  <a:lnTo>
                    <a:pt x="0" y="0"/>
                  </a:lnTo>
                  <a:close/>
                </a:path>
              </a:pathLst>
            </a:custGeom>
            <a:blipFill>
              <a:blip r:embed="rId4"/>
              <a:stretch>
                <a:fillRect/>
              </a:stretch>
            </a:blipFill>
          </p:spPr>
          <p:txBody>
            <a:bodyPr/>
            <a:lstStyle/>
            <a:p>
              <a:endParaRPr lang="en-US" sz="1801"/>
            </a:p>
          </p:txBody>
        </p:sp>
      </p:grpSp>
      <p:sp>
        <p:nvSpPr>
          <p:cNvPr id="7" name="Freeform 7"/>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801"/>
          </a:p>
        </p:txBody>
      </p:sp>
      <p:sp>
        <p:nvSpPr>
          <p:cNvPr id="11" name="Slide Number Placeholder 10">
            <a:extLst>
              <a:ext uri="{FF2B5EF4-FFF2-40B4-BE49-F238E27FC236}">
                <a16:creationId xmlns:a16="http://schemas.microsoft.com/office/drawing/2014/main" id="{F6798BB9-43F8-735C-72C9-FBB342C17021}"/>
              </a:ext>
            </a:extLst>
          </p:cNvPr>
          <p:cNvSpPr>
            <a:spLocks noGrp="1"/>
          </p:cNvSpPr>
          <p:nvPr>
            <p:ph type="sldNum" sz="quarter" idx="12"/>
          </p:nvPr>
        </p:nvSpPr>
        <p:spPr/>
        <p:txBody>
          <a:bodyPr/>
          <a:lstStyle/>
          <a:p>
            <a:fld id="{B6F15528-21DE-4FAA-801E-634DDDAF4B2B}" type="slidenum">
              <a:rPr lang="en-US" smtClean="0"/>
              <a:pPr/>
              <a:t>50</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212746" y="591317"/>
            <a:ext cx="14713164" cy="2141379"/>
            <a:chOff x="0" y="0"/>
            <a:chExt cx="19617550" cy="2855170"/>
          </a:xfrm>
        </p:grpSpPr>
        <p:sp>
          <p:nvSpPr>
            <p:cNvPr id="3" name="Freeform 3"/>
            <p:cNvSpPr/>
            <p:nvPr/>
          </p:nvSpPr>
          <p:spPr>
            <a:xfrm>
              <a:off x="0" y="0"/>
              <a:ext cx="19617547" cy="2855164"/>
            </a:xfrm>
            <a:custGeom>
              <a:avLst/>
              <a:gdLst/>
              <a:ahLst/>
              <a:cxnLst/>
              <a:rect l="l" t="t" r="r" b="b"/>
              <a:pathLst>
                <a:path w="19617547" h="2855164">
                  <a:moveTo>
                    <a:pt x="0" y="0"/>
                  </a:moveTo>
                  <a:lnTo>
                    <a:pt x="19617547" y="0"/>
                  </a:lnTo>
                  <a:lnTo>
                    <a:pt x="19617547" y="2855164"/>
                  </a:lnTo>
                  <a:lnTo>
                    <a:pt x="0" y="2855164"/>
                  </a:lnTo>
                  <a:close/>
                </a:path>
              </a:pathLst>
            </a:custGeom>
            <a:blipFill>
              <a:blip r:embed="rId3">
                <a:alphaModFix amt="0"/>
              </a:blip>
              <a:stretch>
                <a:fillRect t="-83879" b="-83879"/>
              </a:stretch>
            </a:blipFill>
          </p:spPr>
          <p:txBody>
            <a:bodyPr/>
            <a:lstStyle/>
            <a:p>
              <a:endParaRPr lang="en-US" sz="1801"/>
            </a:p>
          </p:txBody>
        </p:sp>
        <p:sp>
          <p:nvSpPr>
            <p:cNvPr id="4" name="TextBox 4"/>
            <p:cNvSpPr txBox="1"/>
            <p:nvPr/>
          </p:nvSpPr>
          <p:spPr>
            <a:xfrm>
              <a:off x="0" y="38100"/>
              <a:ext cx="19617550" cy="2817070"/>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Diocesan Vision and Mission </a:t>
              </a:r>
            </a:p>
          </p:txBody>
        </p:sp>
      </p:grpSp>
      <p:grpSp>
        <p:nvGrpSpPr>
          <p:cNvPr id="5" name="Group 5"/>
          <p:cNvGrpSpPr/>
          <p:nvPr/>
        </p:nvGrpSpPr>
        <p:grpSpPr>
          <a:xfrm>
            <a:off x="618211" y="8915416"/>
            <a:ext cx="1453477" cy="977865"/>
            <a:chOff x="0" y="0"/>
            <a:chExt cx="1937969" cy="1303820"/>
          </a:xfrm>
        </p:grpSpPr>
        <p:sp>
          <p:nvSpPr>
            <p:cNvPr id="6" name="Freeform 6"/>
            <p:cNvSpPr/>
            <p:nvPr/>
          </p:nvSpPr>
          <p:spPr>
            <a:xfrm>
              <a:off x="0" y="0"/>
              <a:ext cx="1937966" cy="1303824"/>
            </a:xfrm>
            <a:custGeom>
              <a:avLst/>
              <a:gdLst/>
              <a:ahLst/>
              <a:cxnLst/>
              <a:rect l="l" t="t" r="r" b="b"/>
              <a:pathLst>
                <a:path w="1937966" h="1303824">
                  <a:moveTo>
                    <a:pt x="0" y="0"/>
                  </a:moveTo>
                  <a:lnTo>
                    <a:pt x="1937966" y="0"/>
                  </a:lnTo>
                  <a:lnTo>
                    <a:pt x="1937966" y="1303824"/>
                  </a:lnTo>
                  <a:lnTo>
                    <a:pt x="0" y="1303824"/>
                  </a:lnTo>
                  <a:close/>
                </a:path>
              </a:pathLst>
            </a:custGeom>
            <a:blipFill>
              <a:blip r:embed="rId3">
                <a:alphaModFix amt="0"/>
              </a:blip>
              <a:stretch>
                <a:fillRect l="-36319" r="-36319"/>
              </a:stretch>
            </a:blipFill>
          </p:spPr>
          <p:txBody>
            <a:bodyPr/>
            <a:lstStyle/>
            <a:p>
              <a:endParaRPr lang="en-US" sz="1801"/>
            </a:p>
          </p:txBody>
        </p:sp>
        <p:sp>
          <p:nvSpPr>
            <p:cNvPr id="7" name="TextBox 7"/>
            <p:cNvSpPr txBox="1"/>
            <p:nvPr/>
          </p:nvSpPr>
          <p:spPr>
            <a:xfrm>
              <a:off x="0" y="-38100"/>
              <a:ext cx="1937969" cy="1341920"/>
            </a:xfrm>
            <a:prstGeom prst="rect">
              <a:avLst/>
            </a:prstGeom>
          </p:spPr>
          <p:txBody>
            <a:bodyPr lIns="0" tIns="0" rIns="0" bIns="0" rtlCol="0" anchor="ctr"/>
            <a:lstStyle/>
            <a:p>
              <a:pPr algn="ctr">
                <a:lnSpc>
                  <a:spcPts val="2160"/>
                </a:lnSpc>
              </a:pPr>
              <a:r>
                <a:rPr lang="en-US" sz="1801" b="1" spc="228">
                  <a:solidFill>
                    <a:srgbClr val="000000"/>
                  </a:solidFill>
                  <a:latin typeface="Univers Bold"/>
                  <a:ea typeface="Univers Bold"/>
                  <a:cs typeface="Univers Bold"/>
                  <a:sym typeface="Univers Bold"/>
                </a:rPr>
                <a:t>4</a:t>
              </a:r>
            </a:p>
          </p:txBody>
        </p:sp>
      </p:grpSp>
      <p:sp>
        <p:nvSpPr>
          <p:cNvPr id="8" name="TextBox 8"/>
          <p:cNvSpPr txBox="1"/>
          <p:nvPr/>
        </p:nvSpPr>
        <p:spPr>
          <a:xfrm>
            <a:off x="7870467" y="7328225"/>
            <a:ext cx="8963056" cy="948978"/>
          </a:xfrm>
          <a:prstGeom prst="rect">
            <a:avLst/>
          </a:prstGeom>
        </p:spPr>
        <p:txBody>
          <a:bodyPr lIns="0" tIns="0" rIns="0" bIns="0" rtlCol="0" anchor="t">
            <a:spAutoFit/>
          </a:bodyPr>
          <a:lstStyle/>
          <a:p>
            <a:pPr>
              <a:lnSpc>
                <a:spcPts val="3727"/>
              </a:lnSpc>
            </a:pPr>
            <a:r>
              <a:rPr lang="en-US" sz="3451">
                <a:solidFill>
                  <a:srgbClr val="000000"/>
                </a:solidFill>
                <a:latin typeface="Univers Light"/>
                <a:ea typeface="Univers Light"/>
                <a:cs typeface="Univers Light"/>
                <a:sym typeface="Univers Light"/>
              </a:rPr>
              <a:t>The Diocesan Vision documents were then refined, taking into account feedback.</a:t>
            </a:r>
          </a:p>
        </p:txBody>
      </p:sp>
      <p:grpSp>
        <p:nvGrpSpPr>
          <p:cNvPr id="9" name="Group 9"/>
          <p:cNvGrpSpPr/>
          <p:nvPr/>
        </p:nvGrpSpPr>
        <p:grpSpPr>
          <a:xfrm>
            <a:off x="1454477" y="8120856"/>
            <a:ext cx="2504478" cy="2566988"/>
            <a:chOff x="0" y="0"/>
            <a:chExt cx="7810500" cy="8027721"/>
          </a:xfrm>
        </p:grpSpPr>
        <p:sp>
          <p:nvSpPr>
            <p:cNvPr id="10" name="Freeform 10"/>
            <p:cNvSpPr/>
            <p:nvPr/>
          </p:nvSpPr>
          <p:spPr>
            <a:xfrm>
              <a:off x="0" y="0"/>
              <a:ext cx="7810500" cy="8027670"/>
            </a:xfrm>
            <a:custGeom>
              <a:avLst/>
              <a:gdLst/>
              <a:ahLst/>
              <a:cxnLst/>
              <a:rect l="l" t="t" r="r" b="b"/>
              <a:pathLst>
                <a:path w="7810500" h="8027670">
                  <a:moveTo>
                    <a:pt x="0" y="0"/>
                  </a:moveTo>
                  <a:lnTo>
                    <a:pt x="7810500" y="0"/>
                  </a:lnTo>
                  <a:lnTo>
                    <a:pt x="7810500" y="8027670"/>
                  </a:lnTo>
                  <a:lnTo>
                    <a:pt x="0" y="8027670"/>
                  </a:lnTo>
                  <a:lnTo>
                    <a:pt x="0" y="0"/>
                  </a:lnTo>
                  <a:close/>
                </a:path>
              </a:pathLst>
            </a:custGeom>
            <a:blipFill>
              <a:blip r:embed="rId4"/>
              <a:stretch>
                <a:fillRect/>
              </a:stretch>
            </a:blipFill>
          </p:spPr>
          <p:txBody>
            <a:bodyPr/>
            <a:lstStyle/>
            <a:p>
              <a:endParaRPr lang="en-US" sz="1801"/>
            </a:p>
          </p:txBody>
        </p:sp>
      </p:grpSp>
      <p:sp>
        <p:nvSpPr>
          <p:cNvPr id="11" name="Freeform 11"/>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801"/>
          </a:p>
        </p:txBody>
      </p:sp>
      <p:sp>
        <p:nvSpPr>
          <p:cNvPr id="12" name="AutoShape 12"/>
          <p:cNvSpPr/>
          <p:nvPr/>
        </p:nvSpPr>
        <p:spPr>
          <a:xfrm>
            <a:off x="7870475" y="6932961"/>
            <a:ext cx="8654803"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3" name="AutoShape 13"/>
          <p:cNvSpPr/>
          <p:nvPr/>
        </p:nvSpPr>
        <p:spPr>
          <a:xfrm>
            <a:off x="7870475" y="4840948"/>
            <a:ext cx="8654803"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4" name="AutoShape 14"/>
          <p:cNvSpPr/>
          <p:nvPr/>
        </p:nvSpPr>
        <p:spPr>
          <a:xfrm>
            <a:off x="7870475" y="2832697"/>
            <a:ext cx="8654803"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5" name="AutoShape 15"/>
          <p:cNvSpPr/>
          <p:nvPr/>
        </p:nvSpPr>
        <p:spPr>
          <a:xfrm>
            <a:off x="7870473" y="9057039"/>
            <a:ext cx="8654803"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9" name="TextBox 19"/>
          <p:cNvSpPr txBox="1"/>
          <p:nvPr/>
        </p:nvSpPr>
        <p:spPr>
          <a:xfrm>
            <a:off x="7870467" y="5136237"/>
            <a:ext cx="8963056" cy="1423467"/>
          </a:xfrm>
          <a:prstGeom prst="rect">
            <a:avLst/>
          </a:prstGeom>
        </p:spPr>
        <p:txBody>
          <a:bodyPr lIns="0" tIns="0" rIns="0" bIns="0" rtlCol="0" anchor="t">
            <a:spAutoFit/>
          </a:bodyPr>
          <a:lstStyle/>
          <a:p>
            <a:pPr>
              <a:lnSpc>
                <a:spcPts val="3727"/>
              </a:lnSpc>
            </a:pPr>
            <a:r>
              <a:rPr lang="en-US" sz="3451">
                <a:solidFill>
                  <a:srgbClr val="000000"/>
                </a:solidFill>
                <a:latin typeface="Univers Light"/>
                <a:ea typeface="Univers Light"/>
                <a:cs typeface="Univers Light"/>
                <a:sym typeface="Univers Light"/>
              </a:rPr>
              <a:t>Parishes and Partnerships were encouraged  to send responses to the Bishop by October 2025.</a:t>
            </a:r>
          </a:p>
        </p:txBody>
      </p:sp>
      <p:sp>
        <p:nvSpPr>
          <p:cNvPr id="20" name="TextBox 20"/>
          <p:cNvSpPr txBox="1"/>
          <p:nvPr/>
        </p:nvSpPr>
        <p:spPr>
          <a:xfrm>
            <a:off x="7870467" y="3131031"/>
            <a:ext cx="8963056" cy="1423467"/>
          </a:xfrm>
          <a:prstGeom prst="rect">
            <a:avLst/>
          </a:prstGeom>
        </p:spPr>
        <p:txBody>
          <a:bodyPr lIns="0" tIns="0" rIns="0" bIns="0" rtlCol="0" anchor="t">
            <a:spAutoFit/>
          </a:bodyPr>
          <a:lstStyle/>
          <a:p>
            <a:pPr>
              <a:lnSpc>
                <a:spcPts val="3727"/>
              </a:lnSpc>
            </a:pPr>
            <a:r>
              <a:rPr lang="en-US" sz="3451">
                <a:solidFill>
                  <a:srgbClr val="000000"/>
                </a:solidFill>
                <a:latin typeface="Univers Light"/>
                <a:ea typeface="Univers Light"/>
                <a:cs typeface="Univers Light"/>
                <a:sym typeface="Univers Light"/>
              </a:rPr>
              <a:t>At Pentecost 2024, the Diocese launched a consultation on the proposed Diocesan Mission and Values. </a:t>
            </a:r>
          </a:p>
        </p:txBody>
      </p:sp>
      <p:sp>
        <p:nvSpPr>
          <p:cNvPr id="21" name="Slide Number Placeholder 20">
            <a:extLst>
              <a:ext uri="{FF2B5EF4-FFF2-40B4-BE49-F238E27FC236}">
                <a16:creationId xmlns:a16="http://schemas.microsoft.com/office/drawing/2014/main" id="{30E5320B-AE71-1F2E-92C4-706E5DA6C48E}"/>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17" name="TextBox 13">
            <a:extLst>
              <a:ext uri="{FF2B5EF4-FFF2-40B4-BE49-F238E27FC236}">
                <a16:creationId xmlns:a16="http://schemas.microsoft.com/office/drawing/2014/main" id="{FADE17AE-F01D-467C-1300-857525C8ADB8}"/>
              </a:ext>
            </a:extLst>
          </p:cNvPr>
          <p:cNvSpPr txBox="1"/>
          <p:nvPr/>
        </p:nvSpPr>
        <p:spPr>
          <a:xfrm>
            <a:off x="1752600" y="3318908"/>
            <a:ext cx="5624512" cy="1231106"/>
          </a:xfrm>
          <a:prstGeom prst="rect">
            <a:avLst/>
          </a:prstGeom>
        </p:spPr>
        <p:txBody>
          <a:bodyPr wrap="square" lIns="0" tIns="0" rIns="0" bIns="0" rtlCol="0" anchor="t">
            <a:spAutoFit/>
          </a:bodyPr>
          <a:lstStyle/>
          <a:p>
            <a:pPr algn="ctr">
              <a:lnSpc>
                <a:spcPts val="4797"/>
              </a:lnSpc>
              <a:spcBef>
                <a:spcPct val="0"/>
              </a:spcBef>
            </a:pPr>
            <a:r>
              <a:rPr lang="en-US" sz="4800" b="1" spc="55">
                <a:solidFill>
                  <a:srgbClr val="000000"/>
                </a:solidFill>
                <a:latin typeface="Univers Bold"/>
                <a:ea typeface="Univers Bold"/>
                <a:cs typeface="Univers Bold"/>
                <a:sym typeface="Univers Bold"/>
              </a:rPr>
              <a:t>What is the Lord calling us to be?</a:t>
            </a:r>
          </a:p>
        </p:txBody>
      </p:sp>
      <p:sp>
        <p:nvSpPr>
          <p:cNvPr id="18" name="TextBox 13">
            <a:extLst>
              <a:ext uri="{FF2B5EF4-FFF2-40B4-BE49-F238E27FC236}">
                <a16:creationId xmlns:a16="http://schemas.microsoft.com/office/drawing/2014/main" id="{30559B23-2A10-B35B-6E3F-E9523F3DAEAB}"/>
              </a:ext>
            </a:extLst>
          </p:cNvPr>
          <p:cNvSpPr txBox="1"/>
          <p:nvPr/>
        </p:nvSpPr>
        <p:spPr>
          <a:xfrm>
            <a:off x="1799593" y="5701855"/>
            <a:ext cx="5624512" cy="1231106"/>
          </a:xfrm>
          <a:prstGeom prst="rect">
            <a:avLst/>
          </a:prstGeom>
        </p:spPr>
        <p:txBody>
          <a:bodyPr wrap="square" lIns="0" tIns="0" rIns="0" bIns="0" rtlCol="0" anchor="t">
            <a:spAutoFit/>
          </a:bodyPr>
          <a:lstStyle/>
          <a:p>
            <a:pPr algn="ctr">
              <a:lnSpc>
                <a:spcPts val="4797"/>
              </a:lnSpc>
              <a:spcBef>
                <a:spcPct val="0"/>
              </a:spcBef>
            </a:pPr>
            <a:r>
              <a:rPr lang="en-US" sz="4800" b="1" spc="55">
                <a:solidFill>
                  <a:srgbClr val="000000"/>
                </a:solidFill>
                <a:latin typeface="Univers Bold"/>
                <a:ea typeface="Univers Bold"/>
                <a:cs typeface="Univers Bold"/>
                <a:sym typeface="Univers Bold"/>
              </a:rPr>
              <a:t>What is the Lord calling us to do?</a:t>
            </a:r>
          </a:p>
        </p:txBody>
      </p:sp>
      <p:grpSp>
        <p:nvGrpSpPr>
          <p:cNvPr id="22" name="Group 10">
            <a:extLst>
              <a:ext uri="{FF2B5EF4-FFF2-40B4-BE49-F238E27FC236}">
                <a16:creationId xmlns:a16="http://schemas.microsoft.com/office/drawing/2014/main" id="{6B40BF81-6ECD-D45B-FB07-EAF483872199}"/>
              </a:ext>
            </a:extLst>
          </p:cNvPr>
          <p:cNvGrpSpPr/>
          <p:nvPr/>
        </p:nvGrpSpPr>
        <p:grpSpPr>
          <a:xfrm>
            <a:off x="1877044" y="3009900"/>
            <a:ext cx="5361956" cy="4952999"/>
            <a:chOff x="0" y="0"/>
            <a:chExt cx="3708829" cy="885070"/>
          </a:xfrm>
        </p:grpSpPr>
        <p:sp>
          <p:nvSpPr>
            <p:cNvPr id="23" name="Freeform 11">
              <a:extLst>
                <a:ext uri="{FF2B5EF4-FFF2-40B4-BE49-F238E27FC236}">
                  <a16:creationId xmlns:a16="http://schemas.microsoft.com/office/drawing/2014/main" id="{E07C01B2-7567-F284-FF62-6CA3D953EBDE}"/>
                </a:ext>
              </a:extLst>
            </p:cNvPr>
            <p:cNvSpPr/>
            <p:nvPr/>
          </p:nvSpPr>
          <p:spPr>
            <a:xfrm>
              <a:off x="0" y="0"/>
              <a:ext cx="3708829" cy="885070"/>
            </a:xfrm>
            <a:custGeom>
              <a:avLst/>
              <a:gdLst/>
              <a:ahLst/>
              <a:cxnLst/>
              <a:rect l="l" t="t" r="r" b="b"/>
              <a:pathLst>
                <a:path w="3708829" h="885070">
                  <a:moveTo>
                    <a:pt x="0" y="0"/>
                  </a:moveTo>
                  <a:lnTo>
                    <a:pt x="3708829" y="0"/>
                  </a:lnTo>
                  <a:lnTo>
                    <a:pt x="3708829" y="885070"/>
                  </a:lnTo>
                  <a:lnTo>
                    <a:pt x="0" y="885070"/>
                  </a:lnTo>
                  <a:close/>
                </a:path>
              </a:pathLst>
            </a:custGeom>
            <a:solidFill>
              <a:srgbClr val="991B1E">
                <a:alpha val="19608"/>
              </a:srgbClr>
            </a:solidFill>
          </p:spPr>
          <p:txBody>
            <a:bodyPr/>
            <a:lstStyle/>
            <a:p>
              <a:endParaRPr lang="en-US" sz="1801"/>
            </a:p>
          </p:txBody>
        </p:sp>
        <p:sp>
          <p:nvSpPr>
            <p:cNvPr id="24" name="TextBox 12">
              <a:extLst>
                <a:ext uri="{FF2B5EF4-FFF2-40B4-BE49-F238E27FC236}">
                  <a16:creationId xmlns:a16="http://schemas.microsoft.com/office/drawing/2014/main" id="{6B8617FE-7500-CC06-8BD8-E920110819DB}"/>
                </a:ext>
              </a:extLst>
            </p:cNvPr>
            <p:cNvSpPr txBox="1"/>
            <p:nvPr/>
          </p:nvSpPr>
          <p:spPr>
            <a:xfrm>
              <a:off x="0" y="-38100"/>
              <a:ext cx="3708829" cy="923170"/>
            </a:xfrm>
            <a:prstGeom prst="rect">
              <a:avLst/>
            </a:prstGeom>
          </p:spPr>
          <p:txBody>
            <a:bodyPr lIns="50800" tIns="50800" rIns="50800" bIns="50800" rtlCol="0" anchor="ctr"/>
            <a:lstStyle/>
            <a:p>
              <a:pPr algn="ctr">
                <a:lnSpc>
                  <a:spcPts val="2160"/>
                </a:lnSpc>
              </a:pPr>
              <a:endParaRPr sz="1801"/>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2133707" y="317616"/>
            <a:ext cx="14713164" cy="2141379"/>
            <a:chOff x="0" y="0"/>
            <a:chExt cx="19617550" cy="2855170"/>
          </a:xfrm>
        </p:grpSpPr>
        <p:sp>
          <p:nvSpPr>
            <p:cNvPr id="3" name="Freeform 3"/>
            <p:cNvSpPr/>
            <p:nvPr/>
          </p:nvSpPr>
          <p:spPr>
            <a:xfrm>
              <a:off x="0" y="0"/>
              <a:ext cx="19617547" cy="2855164"/>
            </a:xfrm>
            <a:custGeom>
              <a:avLst/>
              <a:gdLst/>
              <a:ahLst/>
              <a:cxnLst/>
              <a:rect l="l" t="t" r="r" b="b"/>
              <a:pathLst>
                <a:path w="19617547" h="2855164">
                  <a:moveTo>
                    <a:pt x="0" y="0"/>
                  </a:moveTo>
                  <a:lnTo>
                    <a:pt x="19617547" y="0"/>
                  </a:lnTo>
                  <a:lnTo>
                    <a:pt x="19617547" y="2855164"/>
                  </a:lnTo>
                  <a:lnTo>
                    <a:pt x="0" y="2855164"/>
                  </a:lnTo>
                  <a:close/>
                </a:path>
              </a:pathLst>
            </a:custGeom>
            <a:blipFill>
              <a:blip r:embed="rId3">
                <a:alphaModFix amt="0"/>
              </a:blip>
              <a:stretch>
                <a:fillRect t="-83879" b="-83879"/>
              </a:stretch>
            </a:blipFill>
          </p:spPr>
          <p:txBody>
            <a:bodyPr/>
            <a:lstStyle/>
            <a:p>
              <a:endParaRPr lang="en-US" sz="1801"/>
            </a:p>
          </p:txBody>
        </p:sp>
        <p:sp>
          <p:nvSpPr>
            <p:cNvPr id="4" name="TextBox 4"/>
            <p:cNvSpPr txBox="1"/>
            <p:nvPr/>
          </p:nvSpPr>
          <p:spPr>
            <a:xfrm>
              <a:off x="0" y="38100"/>
              <a:ext cx="19617550" cy="2817070"/>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Diocesan Vision and Mission </a:t>
              </a:r>
            </a:p>
          </p:txBody>
        </p:sp>
      </p:grpSp>
      <p:grpSp>
        <p:nvGrpSpPr>
          <p:cNvPr id="5" name="Group 5"/>
          <p:cNvGrpSpPr/>
          <p:nvPr/>
        </p:nvGrpSpPr>
        <p:grpSpPr>
          <a:xfrm>
            <a:off x="2133710" y="2458996"/>
            <a:ext cx="5400887" cy="7005309"/>
            <a:chOff x="0" y="0"/>
            <a:chExt cx="6925729" cy="8983135"/>
          </a:xfrm>
        </p:grpSpPr>
        <p:sp>
          <p:nvSpPr>
            <p:cNvPr id="6" name="Freeform 6"/>
            <p:cNvSpPr/>
            <p:nvPr/>
          </p:nvSpPr>
          <p:spPr>
            <a:xfrm>
              <a:off x="0" y="0"/>
              <a:ext cx="6925691" cy="8983083"/>
            </a:xfrm>
            <a:custGeom>
              <a:avLst/>
              <a:gdLst/>
              <a:ahLst/>
              <a:cxnLst/>
              <a:rect l="l" t="t" r="r" b="b"/>
              <a:pathLst>
                <a:path w="6925691" h="8983083">
                  <a:moveTo>
                    <a:pt x="0" y="0"/>
                  </a:moveTo>
                  <a:lnTo>
                    <a:pt x="6925691" y="0"/>
                  </a:lnTo>
                  <a:lnTo>
                    <a:pt x="6925691" y="8983083"/>
                  </a:lnTo>
                  <a:lnTo>
                    <a:pt x="0" y="8983083"/>
                  </a:lnTo>
                  <a:lnTo>
                    <a:pt x="0" y="0"/>
                  </a:lnTo>
                  <a:close/>
                </a:path>
              </a:pathLst>
            </a:custGeom>
            <a:blipFill>
              <a:blip r:embed="rId4"/>
              <a:stretch>
                <a:fillRect l="-1514" r="-1515" b="-1542"/>
              </a:stretch>
            </a:blipFill>
          </p:spPr>
          <p:txBody>
            <a:bodyPr/>
            <a:lstStyle/>
            <a:p>
              <a:endParaRPr lang="en-US" sz="1801"/>
            </a:p>
          </p:txBody>
        </p:sp>
      </p:grpSp>
      <p:sp>
        <p:nvSpPr>
          <p:cNvPr id="7" name="Freeform 7"/>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801"/>
          </a:p>
        </p:txBody>
      </p:sp>
      <p:sp>
        <p:nvSpPr>
          <p:cNvPr id="8" name="AutoShape 8"/>
          <p:cNvSpPr/>
          <p:nvPr/>
        </p:nvSpPr>
        <p:spPr>
          <a:xfrm flipV="1">
            <a:off x="7874283" y="2458989"/>
            <a:ext cx="9385029"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flipV="1">
            <a:off x="7874244" y="4605363"/>
            <a:ext cx="9385029"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flipV="1">
            <a:off x="7874206" y="5912212"/>
            <a:ext cx="9385029"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flipV="1">
            <a:off x="7876664" y="7630309"/>
            <a:ext cx="9385029" cy="19051"/>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2" name="TextBox 12"/>
          <p:cNvSpPr txBox="1"/>
          <p:nvPr/>
        </p:nvSpPr>
        <p:spPr>
          <a:xfrm>
            <a:off x="7874283" y="4993636"/>
            <a:ext cx="9708852" cy="500137"/>
          </a:xfrm>
          <a:prstGeom prst="rect">
            <a:avLst/>
          </a:prstGeom>
        </p:spPr>
        <p:txBody>
          <a:bodyPr lIns="0" tIns="0" rIns="0" bIns="0" rtlCol="0" anchor="t">
            <a:spAutoFit/>
          </a:bodyPr>
          <a:lstStyle/>
          <a:p>
            <a:pPr>
              <a:lnSpc>
                <a:spcPts val="3888"/>
              </a:lnSpc>
            </a:pPr>
            <a:r>
              <a:rPr lang="en-US" sz="3600">
                <a:solidFill>
                  <a:srgbClr val="000000"/>
                </a:solidFill>
                <a:latin typeface="Univers Light"/>
                <a:ea typeface="Univers Light"/>
                <a:cs typeface="Univers Light"/>
                <a:sym typeface="Univers Light"/>
              </a:rPr>
              <a:t>He reminded us we are here for Mission.</a:t>
            </a:r>
          </a:p>
        </p:txBody>
      </p:sp>
      <p:sp>
        <p:nvSpPr>
          <p:cNvPr id="13" name="TextBox 13"/>
          <p:cNvSpPr txBox="1"/>
          <p:nvPr/>
        </p:nvSpPr>
        <p:spPr>
          <a:xfrm>
            <a:off x="7874283" y="2823802"/>
            <a:ext cx="9708852" cy="1500411"/>
          </a:xfrm>
          <a:prstGeom prst="rect">
            <a:avLst/>
          </a:prstGeom>
        </p:spPr>
        <p:txBody>
          <a:bodyPr lIns="0" tIns="0" rIns="0" bIns="0" rtlCol="0" anchor="t">
            <a:spAutoFit/>
          </a:bodyPr>
          <a:lstStyle/>
          <a:p>
            <a:pPr>
              <a:lnSpc>
                <a:spcPts val="3888"/>
              </a:lnSpc>
            </a:pPr>
            <a:r>
              <a:rPr lang="en-US" sz="3600">
                <a:solidFill>
                  <a:srgbClr val="000000"/>
                </a:solidFill>
                <a:latin typeface="Univers Light"/>
                <a:ea typeface="Univers Light"/>
                <a:cs typeface="Univers Light"/>
                <a:sym typeface="Univers Light"/>
              </a:rPr>
              <a:t>Bishop Stephen’s Pastoral Letter at the beginning of Advent 2025 focussed on the hopes and challenges facing our communities.</a:t>
            </a:r>
          </a:p>
        </p:txBody>
      </p:sp>
      <p:sp>
        <p:nvSpPr>
          <p:cNvPr id="14" name="TextBox 14"/>
          <p:cNvSpPr txBox="1"/>
          <p:nvPr/>
        </p:nvSpPr>
        <p:spPr>
          <a:xfrm>
            <a:off x="7874283" y="6252057"/>
            <a:ext cx="9708852" cy="1000274"/>
          </a:xfrm>
          <a:prstGeom prst="rect">
            <a:avLst/>
          </a:prstGeom>
        </p:spPr>
        <p:txBody>
          <a:bodyPr lIns="0" tIns="0" rIns="0" bIns="0" rtlCol="0" anchor="t">
            <a:spAutoFit/>
          </a:bodyPr>
          <a:lstStyle/>
          <a:p>
            <a:pPr>
              <a:lnSpc>
                <a:spcPts val="3888"/>
              </a:lnSpc>
            </a:pPr>
            <a:r>
              <a:rPr lang="en-US" sz="3600">
                <a:solidFill>
                  <a:srgbClr val="000000"/>
                </a:solidFill>
                <a:latin typeface="Univers Light"/>
                <a:ea typeface="Univers Light"/>
                <a:cs typeface="Univers Light"/>
                <a:sym typeface="Univers Light"/>
              </a:rPr>
              <a:t>The Church exists for Mission – to bring Christ to the world.</a:t>
            </a:r>
          </a:p>
        </p:txBody>
      </p:sp>
      <p:sp>
        <p:nvSpPr>
          <p:cNvPr id="18" name="Slide Number Placeholder 17">
            <a:extLst>
              <a:ext uri="{FF2B5EF4-FFF2-40B4-BE49-F238E27FC236}">
                <a16:creationId xmlns:a16="http://schemas.microsoft.com/office/drawing/2014/main" id="{AE47B280-C945-E914-C2F5-6DF885490313}"/>
              </a:ext>
            </a:extLst>
          </p:cNvPr>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61444" y="214481"/>
            <a:ext cx="15028763" cy="2410771"/>
            <a:chOff x="-420800" y="-359190"/>
            <a:chExt cx="20038350" cy="3214360"/>
          </a:xfrm>
        </p:grpSpPr>
        <p:sp>
          <p:nvSpPr>
            <p:cNvPr id="3" name="Freeform 3"/>
            <p:cNvSpPr/>
            <p:nvPr/>
          </p:nvSpPr>
          <p:spPr>
            <a:xfrm>
              <a:off x="-420800" y="-359190"/>
              <a:ext cx="19617546" cy="2855166"/>
            </a:xfrm>
            <a:custGeom>
              <a:avLst/>
              <a:gdLst/>
              <a:ahLst/>
              <a:cxnLst/>
              <a:rect l="l" t="t" r="r" b="b"/>
              <a:pathLst>
                <a:path w="19617547" h="2855164">
                  <a:moveTo>
                    <a:pt x="0" y="0"/>
                  </a:moveTo>
                  <a:lnTo>
                    <a:pt x="19617547" y="0"/>
                  </a:lnTo>
                  <a:lnTo>
                    <a:pt x="19617547" y="2855164"/>
                  </a:lnTo>
                  <a:lnTo>
                    <a:pt x="0" y="2855164"/>
                  </a:lnTo>
                  <a:close/>
                </a:path>
              </a:pathLst>
            </a:custGeom>
            <a:blipFill>
              <a:blip r:embed="rId3">
                <a:alphaModFix amt="0"/>
              </a:blip>
              <a:stretch>
                <a:fillRect t="-83879" b="-83879"/>
              </a:stretch>
            </a:blipFill>
          </p:spPr>
          <p:txBody>
            <a:bodyPr/>
            <a:lstStyle/>
            <a:p>
              <a:endParaRPr lang="en-US" sz="1801"/>
            </a:p>
          </p:txBody>
        </p:sp>
        <p:sp>
          <p:nvSpPr>
            <p:cNvPr id="4" name="TextBox 4"/>
            <p:cNvSpPr txBox="1"/>
            <p:nvPr/>
          </p:nvSpPr>
          <p:spPr>
            <a:xfrm>
              <a:off x="0" y="38100"/>
              <a:ext cx="19617550" cy="2817070"/>
            </a:xfrm>
            <a:prstGeom prst="rect">
              <a:avLst/>
            </a:prstGeom>
          </p:spPr>
          <p:txBody>
            <a:bodyPr lIns="0" tIns="0" rIns="0" bIns="0" rtlCol="0" anchor="ctr"/>
            <a:lstStyle/>
            <a:p>
              <a:pPr>
                <a:lnSpc>
                  <a:spcPts val="7018"/>
                </a:lnSpc>
              </a:pPr>
              <a:r>
                <a:rPr lang="en-US" sz="6500" b="1">
                  <a:solidFill>
                    <a:srgbClr val="000000"/>
                  </a:solidFill>
                  <a:latin typeface="Arimo Bold"/>
                  <a:ea typeface="Arimo Bold"/>
                  <a:cs typeface="Arimo Bold"/>
                  <a:sym typeface="Arimo Bold"/>
                </a:rPr>
                <a:t>Diocesan Vision and Mission</a:t>
              </a:r>
            </a:p>
          </p:txBody>
        </p:sp>
      </p:grpSp>
      <p:grpSp>
        <p:nvGrpSpPr>
          <p:cNvPr id="6" name="Group 6"/>
          <p:cNvGrpSpPr/>
          <p:nvPr/>
        </p:nvGrpSpPr>
        <p:grpSpPr>
          <a:xfrm>
            <a:off x="618211" y="8915416"/>
            <a:ext cx="1453477" cy="977865"/>
            <a:chOff x="0" y="0"/>
            <a:chExt cx="1937969" cy="1303820"/>
          </a:xfrm>
        </p:grpSpPr>
        <p:sp>
          <p:nvSpPr>
            <p:cNvPr id="7" name="Freeform 7"/>
            <p:cNvSpPr/>
            <p:nvPr/>
          </p:nvSpPr>
          <p:spPr>
            <a:xfrm>
              <a:off x="0" y="0"/>
              <a:ext cx="1937966" cy="1303824"/>
            </a:xfrm>
            <a:custGeom>
              <a:avLst/>
              <a:gdLst/>
              <a:ahLst/>
              <a:cxnLst/>
              <a:rect l="l" t="t" r="r" b="b"/>
              <a:pathLst>
                <a:path w="1937966" h="1303824">
                  <a:moveTo>
                    <a:pt x="0" y="0"/>
                  </a:moveTo>
                  <a:lnTo>
                    <a:pt x="1937966" y="0"/>
                  </a:lnTo>
                  <a:lnTo>
                    <a:pt x="1937966" y="1303824"/>
                  </a:lnTo>
                  <a:lnTo>
                    <a:pt x="0" y="1303824"/>
                  </a:lnTo>
                  <a:close/>
                </a:path>
              </a:pathLst>
            </a:custGeom>
            <a:blipFill>
              <a:blip r:embed="rId3">
                <a:alphaModFix amt="0"/>
              </a:blip>
              <a:stretch>
                <a:fillRect l="-36319" r="-36319"/>
              </a:stretch>
            </a:blipFill>
          </p:spPr>
          <p:txBody>
            <a:bodyPr/>
            <a:lstStyle/>
            <a:p>
              <a:endParaRPr lang="en-US" sz="1801"/>
            </a:p>
          </p:txBody>
        </p:sp>
        <p:sp>
          <p:nvSpPr>
            <p:cNvPr id="8" name="TextBox 8"/>
            <p:cNvSpPr txBox="1"/>
            <p:nvPr/>
          </p:nvSpPr>
          <p:spPr>
            <a:xfrm>
              <a:off x="0" y="-38100"/>
              <a:ext cx="1937969" cy="1341920"/>
            </a:xfrm>
            <a:prstGeom prst="rect">
              <a:avLst/>
            </a:prstGeom>
          </p:spPr>
          <p:txBody>
            <a:bodyPr lIns="0" tIns="0" rIns="0" bIns="0" rtlCol="0" anchor="ctr"/>
            <a:lstStyle/>
            <a:p>
              <a:pPr algn="ctr">
                <a:lnSpc>
                  <a:spcPts val="2160"/>
                </a:lnSpc>
              </a:pPr>
              <a:r>
                <a:rPr lang="en-US" sz="1801" b="1" spc="228">
                  <a:solidFill>
                    <a:srgbClr val="000000"/>
                  </a:solidFill>
                  <a:latin typeface="Univers Bold"/>
                  <a:ea typeface="Univers Bold"/>
                  <a:cs typeface="Univers Bold"/>
                  <a:sym typeface="Univers Bold"/>
                </a:rPr>
                <a:t>6</a:t>
              </a:r>
            </a:p>
          </p:txBody>
        </p:sp>
      </p:grpSp>
      <p:sp>
        <p:nvSpPr>
          <p:cNvPr id="9" name="Freeform 9"/>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grpSp>
        <p:nvGrpSpPr>
          <p:cNvPr id="10" name="Group 10"/>
          <p:cNvGrpSpPr/>
          <p:nvPr/>
        </p:nvGrpSpPr>
        <p:grpSpPr>
          <a:xfrm>
            <a:off x="1877044" y="2384431"/>
            <a:ext cx="14081960" cy="6289511"/>
            <a:chOff x="0" y="0"/>
            <a:chExt cx="3708829" cy="885070"/>
          </a:xfrm>
        </p:grpSpPr>
        <p:sp>
          <p:nvSpPr>
            <p:cNvPr id="11" name="Freeform 11"/>
            <p:cNvSpPr/>
            <p:nvPr/>
          </p:nvSpPr>
          <p:spPr>
            <a:xfrm>
              <a:off x="0" y="0"/>
              <a:ext cx="3708829" cy="885070"/>
            </a:xfrm>
            <a:custGeom>
              <a:avLst/>
              <a:gdLst/>
              <a:ahLst/>
              <a:cxnLst/>
              <a:rect l="l" t="t" r="r" b="b"/>
              <a:pathLst>
                <a:path w="3708829" h="885070">
                  <a:moveTo>
                    <a:pt x="0" y="0"/>
                  </a:moveTo>
                  <a:lnTo>
                    <a:pt x="3708829" y="0"/>
                  </a:lnTo>
                  <a:lnTo>
                    <a:pt x="3708829" y="885070"/>
                  </a:lnTo>
                  <a:lnTo>
                    <a:pt x="0" y="885070"/>
                  </a:lnTo>
                  <a:close/>
                </a:path>
              </a:pathLst>
            </a:custGeom>
            <a:solidFill>
              <a:srgbClr val="991B1E">
                <a:alpha val="19608"/>
              </a:srgbClr>
            </a:solidFill>
          </p:spPr>
          <p:txBody>
            <a:bodyPr/>
            <a:lstStyle/>
            <a:p>
              <a:endParaRPr lang="en-US" sz="1801"/>
            </a:p>
          </p:txBody>
        </p:sp>
        <p:sp>
          <p:nvSpPr>
            <p:cNvPr id="12" name="TextBox 12"/>
            <p:cNvSpPr txBox="1"/>
            <p:nvPr/>
          </p:nvSpPr>
          <p:spPr>
            <a:xfrm>
              <a:off x="0" y="-38100"/>
              <a:ext cx="3708829" cy="923170"/>
            </a:xfrm>
            <a:prstGeom prst="rect">
              <a:avLst/>
            </a:prstGeom>
          </p:spPr>
          <p:txBody>
            <a:bodyPr lIns="50800" tIns="50800" rIns="50800" bIns="50800" rtlCol="0" anchor="ctr"/>
            <a:lstStyle/>
            <a:p>
              <a:pPr algn="ctr">
                <a:lnSpc>
                  <a:spcPts val="2160"/>
                </a:lnSpc>
              </a:pPr>
              <a:endParaRPr sz="1801"/>
            </a:p>
          </p:txBody>
        </p:sp>
      </p:grpSp>
      <p:sp>
        <p:nvSpPr>
          <p:cNvPr id="13" name="TextBox 13"/>
          <p:cNvSpPr txBox="1"/>
          <p:nvPr/>
        </p:nvSpPr>
        <p:spPr>
          <a:xfrm>
            <a:off x="2071688" y="2704790"/>
            <a:ext cx="13613157" cy="4543295"/>
          </a:xfrm>
          <a:prstGeom prst="rect">
            <a:avLst/>
          </a:prstGeom>
        </p:spPr>
        <p:txBody>
          <a:bodyPr lIns="0" tIns="0" rIns="0" bIns="0" rtlCol="0" anchor="t">
            <a:spAutoFit/>
          </a:bodyPr>
          <a:lstStyle/>
          <a:p>
            <a:pPr algn="ctr">
              <a:lnSpc>
                <a:spcPts val="4797"/>
              </a:lnSpc>
              <a:spcBef>
                <a:spcPct val="0"/>
              </a:spcBef>
            </a:pPr>
            <a:r>
              <a:rPr lang="en-US" sz="4800" b="1" spc="55">
                <a:solidFill>
                  <a:srgbClr val="000000"/>
                </a:solidFill>
                <a:latin typeface="Univers Bold"/>
                <a:ea typeface="Univers Bold"/>
                <a:cs typeface="Univers Bold"/>
                <a:sym typeface="Univers Bold"/>
              </a:rPr>
              <a:t>What is the Lord calling us to be?</a:t>
            </a:r>
          </a:p>
          <a:p>
            <a:pPr algn="ctr">
              <a:lnSpc>
                <a:spcPts val="4797"/>
              </a:lnSpc>
              <a:spcBef>
                <a:spcPct val="0"/>
              </a:spcBef>
            </a:pPr>
            <a:endParaRPr lang="en-US" sz="4800" b="1" spc="55">
              <a:solidFill>
                <a:srgbClr val="000000"/>
              </a:solidFill>
              <a:latin typeface="Univers Bold"/>
              <a:ea typeface="Univers Bold"/>
              <a:cs typeface="Univers Bold"/>
              <a:sym typeface="Univers Bold"/>
            </a:endParaRPr>
          </a:p>
          <a:p>
            <a:pPr algn="ctr">
              <a:lnSpc>
                <a:spcPts val="4319"/>
              </a:lnSpc>
              <a:spcBef>
                <a:spcPct val="0"/>
              </a:spcBef>
            </a:pPr>
            <a:r>
              <a:rPr lang="en-US" sz="4800" b="1" spc="49">
                <a:solidFill>
                  <a:srgbClr val="000000"/>
                </a:solidFill>
                <a:latin typeface="Univers Bold"/>
                <a:ea typeface="Univers Bold"/>
                <a:cs typeface="Univers Bold"/>
                <a:sym typeface="Univers Bold"/>
              </a:rPr>
              <a:t>A flourishing Diocese</a:t>
            </a:r>
            <a:r>
              <a:rPr lang="en-US" sz="4800" spc="49">
                <a:solidFill>
                  <a:srgbClr val="000000"/>
                </a:solidFill>
                <a:latin typeface="Univers"/>
                <a:ea typeface="Univers"/>
                <a:cs typeface="Univers"/>
                <a:sym typeface="Univers"/>
              </a:rPr>
              <a:t> alive in the Holy Spirit, where people encounter Jesus Christ, </a:t>
            </a:r>
          </a:p>
          <a:p>
            <a:pPr algn="ctr">
              <a:lnSpc>
                <a:spcPts val="4319"/>
              </a:lnSpc>
              <a:spcBef>
                <a:spcPct val="0"/>
              </a:spcBef>
            </a:pPr>
            <a:r>
              <a:rPr lang="en-US" sz="4800" spc="49">
                <a:solidFill>
                  <a:srgbClr val="000000"/>
                </a:solidFill>
                <a:latin typeface="Univers"/>
                <a:ea typeface="Univers"/>
                <a:cs typeface="Univers"/>
                <a:sym typeface="Univers"/>
              </a:rPr>
              <a:t>where we live with justice and compassion, grow as one family of faith, </a:t>
            </a:r>
          </a:p>
          <a:p>
            <a:pPr algn="ctr">
              <a:lnSpc>
                <a:spcPts val="4319"/>
              </a:lnSpc>
              <a:spcBef>
                <a:spcPct val="0"/>
              </a:spcBef>
            </a:pPr>
            <a:r>
              <a:rPr lang="en-US" sz="4800" spc="49">
                <a:solidFill>
                  <a:srgbClr val="000000"/>
                </a:solidFill>
                <a:latin typeface="Univers"/>
                <a:ea typeface="Univers"/>
                <a:cs typeface="Univers"/>
                <a:sym typeface="Univers"/>
              </a:rPr>
              <a:t>and are formed and sent as missionary disciples to build God’s Kingdom.</a:t>
            </a:r>
          </a:p>
        </p:txBody>
      </p:sp>
      <p:sp>
        <p:nvSpPr>
          <p:cNvPr id="18" name="Slide Number Placeholder 17">
            <a:extLst>
              <a:ext uri="{FF2B5EF4-FFF2-40B4-BE49-F238E27FC236}">
                <a16:creationId xmlns:a16="http://schemas.microsoft.com/office/drawing/2014/main" id="{A30770F9-5BD0-950E-0AAB-4EAA110DA43B}"/>
              </a:ext>
            </a:extLst>
          </p:cNvPr>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46139" y="390824"/>
            <a:ext cx="14713164" cy="2141379"/>
            <a:chOff x="0" y="0"/>
            <a:chExt cx="19617550" cy="2855170"/>
          </a:xfrm>
        </p:grpSpPr>
        <p:sp>
          <p:nvSpPr>
            <p:cNvPr id="3" name="Freeform 3"/>
            <p:cNvSpPr/>
            <p:nvPr/>
          </p:nvSpPr>
          <p:spPr>
            <a:xfrm>
              <a:off x="0" y="0"/>
              <a:ext cx="19617547" cy="2855164"/>
            </a:xfrm>
            <a:custGeom>
              <a:avLst/>
              <a:gdLst/>
              <a:ahLst/>
              <a:cxnLst/>
              <a:rect l="l" t="t" r="r" b="b"/>
              <a:pathLst>
                <a:path w="19617547" h="2855164">
                  <a:moveTo>
                    <a:pt x="0" y="0"/>
                  </a:moveTo>
                  <a:lnTo>
                    <a:pt x="19617547" y="0"/>
                  </a:lnTo>
                  <a:lnTo>
                    <a:pt x="19617547" y="2855164"/>
                  </a:lnTo>
                  <a:lnTo>
                    <a:pt x="0" y="2855164"/>
                  </a:lnTo>
                  <a:close/>
                </a:path>
              </a:pathLst>
            </a:custGeom>
            <a:blipFill>
              <a:blip r:embed="rId3">
                <a:alphaModFix amt="0"/>
              </a:blip>
              <a:stretch>
                <a:fillRect t="-83879" b="-83879"/>
              </a:stretch>
            </a:blipFill>
          </p:spPr>
          <p:txBody>
            <a:bodyPr/>
            <a:lstStyle/>
            <a:p>
              <a:endParaRPr lang="en-US" sz="1801"/>
            </a:p>
          </p:txBody>
        </p:sp>
        <p:sp>
          <p:nvSpPr>
            <p:cNvPr id="4" name="TextBox 4"/>
            <p:cNvSpPr txBox="1"/>
            <p:nvPr/>
          </p:nvSpPr>
          <p:spPr>
            <a:xfrm>
              <a:off x="0" y="47625"/>
              <a:ext cx="19617550" cy="2807545"/>
            </a:xfrm>
            <a:prstGeom prst="rect">
              <a:avLst/>
            </a:prstGeom>
          </p:spPr>
          <p:txBody>
            <a:bodyPr lIns="0" tIns="0" rIns="0" bIns="0" rtlCol="0" anchor="ctr"/>
            <a:lstStyle/>
            <a:p>
              <a:pPr>
                <a:lnSpc>
                  <a:spcPts val="6481"/>
                </a:lnSpc>
              </a:pPr>
              <a:r>
                <a:rPr lang="en-US" sz="6600" b="1" spc="57">
                  <a:solidFill>
                    <a:srgbClr val="000000"/>
                  </a:solidFill>
                  <a:latin typeface="Univers Bold"/>
                  <a:ea typeface="Univers Bold"/>
                  <a:cs typeface="Univers Bold"/>
                  <a:sym typeface="Univers Bold"/>
                </a:rPr>
                <a:t>What is the Lord calling us to do?</a:t>
              </a:r>
            </a:p>
            <a:p>
              <a:pPr>
                <a:lnSpc>
                  <a:spcPts val="6481"/>
                </a:lnSpc>
              </a:pPr>
              <a:endParaRPr lang="en-US" sz="6000" b="1">
                <a:solidFill>
                  <a:srgbClr val="000000"/>
                </a:solidFill>
                <a:latin typeface="Arimo Bold"/>
                <a:ea typeface="Arimo Bold"/>
                <a:cs typeface="Arimo Bold"/>
                <a:sym typeface="Arimo Bold"/>
              </a:endParaRPr>
            </a:p>
          </p:txBody>
        </p:sp>
      </p:grpSp>
      <p:sp>
        <p:nvSpPr>
          <p:cNvPr id="5" name="TextBox 5"/>
          <p:cNvSpPr txBox="1"/>
          <p:nvPr/>
        </p:nvSpPr>
        <p:spPr>
          <a:xfrm>
            <a:off x="2489121" y="2603383"/>
            <a:ext cx="15255707" cy="6668492"/>
          </a:xfrm>
          <a:prstGeom prst="rect">
            <a:avLst/>
          </a:prstGeom>
        </p:spPr>
        <p:txBody>
          <a:bodyPr lIns="0" tIns="0" rIns="0" bIns="0" rtlCol="0" anchor="t">
            <a:spAutoFit/>
          </a:bodyPr>
          <a:lstStyle/>
          <a:p>
            <a:pPr>
              <a:lnSpc>
                <a:spcPts val="5184"/>
              </a:lnSpc>
            </a:pPr>
            <a:r>
              <a:rPr lang="en-US" sz="4800" b="1">
                <a:solidFill>
                  <a:srgbClr val="000000"/>
                </a:solidFill>
                <a:latin typeface="Univers Bold"/>
                <a:ea typeface="Univers Bold"/>
                <a:cs typeface="Univers Bold"/>
                <a:sym typeface="Univers Bold"/>
              </a:rPr>
              <a:t>The Diocesan Vision is </a:t>
            </a:r>
            <a:r>
              <a:rPr lang="en-US" sz="4800" b="1" err="1">
                <a:solidFill>
                  <a:srgbClr val="000000"/>
                </a:solidFill>
                <a:latin typeface="Univers Bold"/>
                <a:ea typeface="Univers Bold"/>
                <a:cs typeface="Univers Bold"/>
                <a:sym typeface="Univers Bold"/>
              </a:rPr>
              <a:t>centred</a:t>
            </a:r>
            <a:r>
              <a:rPr lang="en-US" sz="4800" b="1">
                <a:solidFill>
                  <a:srgbClr val="000000"/>
                </a:solidFill>
                <a:latin typeface="Univers Bold"/>
                <a:ea typeface="Univers Bold"/>
                <a:cs typeface="Univers Bold"/>
                <a:sym typeface="Univers Bold"/>
              </a:rPr>
              <a:t> on four Commitments:</a:t>
            </a:r>
          </a:p>
          <a:p>
            <a:pPr>
              <a:lnSpc>
                <a:spcPts val="3888"/>
              </a:lnSpc>
            </a:pPr>
            <a:endParaRPr lang="en-US" sz="4800" b="1">
              <a:solidFill>
                <a:srgbClr val="000000"/>
              </a:solidFill>
              <a:latin typeface="Univers Bold"/>
              <a:ea typeface="Univers Bold"/>
              <a:cs typeface="Univers Bold"/>
              <a:sym typeface="Univers Bold"/>
            </a:endParaRPr>
          </a:p>
          <a:p>
            <a:pPr>
              <a:lnSpc>
                <a:spcPts val="5184"/>
              </a:lnSpc>
            </a:pPr>
            <a:r>
              <a:rPr lang="en-US" sz="4800">
                <a:solidFill>
                  <a:srgbClr val="000000"/>
                </a:solidFill>
                <a:latin typeface="Univers Light"/>
                <a:ea typeface="Univers Light"/>
                <a:cs typeface="Univers Light"/>
                <a:sym typeface="Univers Light"/>
              </a:rPr>
              <a:t>Walk with Jesus and enable encounters with Him.</a:t>
            </a:r>
          </a:p>
          <a:p>
            <a:pPr>
              <a:lnSpc>
                <a:spcPts val="3888"/>
              </a:lnSpc>
            </a:pPr>
            <a:endParaRPr lang="en-US" sz="4800">
              <a:solidFill>
                <a:srgbClr val="000000"/>
              </a:solidFill>
              <a:latin typeface="Univers Light"/>
              <a:ea typeface="Univers Light"/>
              <a:cs typeface="Univers Light"/>
              <a:sym typeface="Univers Light"/>
            </a:endParaRPr>
          </a:p>
          <a:p>
            <a:pPr>
              <a:lnSpc>
                <a:spcPts val="5184"/>
              </a:lnSpc>
            </a:pPr>
            <a:r>
              <a:rPr lang="en-US" sz="4800">
                <a:solidFill>
                  <a:srgbClr val="000000"/>
                </a:solidFill>
                <a:latin typeface="Univers Light"/>
                <a:ea typeface="Univers Light"/>
                <a:cs typeface="Univers Light"/>
                <a:sym typeface="Univers Light"/>
              </a:rPr>
              <a:t>Live Justly and care for our common home.</a:t>
            </a:r>
          </a:p>
          <a:p>
            <a:pPr>
              <a:lnSpc>
                <a:spcPts val="3888"/>
              </a:lnSpc>
            </a:pPr>
            <a:endParaRPr lang="en-US" sz="4800">
              <a:solidFill>
                <a:srgbClr val="000000"/>
              </a:solidFill>
              <a:latin typeface="Univers Light"/>
              <a:ea typeface="Univers Light"/>
              <a:cs typeface="Univers Light"/>
              <a:sym typeface="Univers Light"/>
            </a:endParaRPr>
          </a:p>
          <a:p>
            <a:pPr>
              <a:lnSpc>
                <a:spcPts val="5184"/>
              </a:lnSpc>
            </a:pPr>
            <a:r>
              <a:rPr lang="en-US" sz="4800">
                <a:solidFill>
                  <a:srgbClr val="000000"/>
                </a:solidFill>
                <a:latin typeface="Univers Light"/>
                <a:ea typeface="Univers Light"/>
                <a:cs typeface="Univers Light"/>
                <a:sym typeface="Univers Light"/>
              </a:rPr>
              <a:t>Grow as one Diocesan family.</a:t>
            </a:r>
          </a:p>
          <a:p>
            <a:pPr>
              <a:lnSpc>
                <a:spcPts val="3888"/>
              </a:lnSpc>
            </a:pPr>
            <a:endParaRPr lang="en-US" sz="4800">
              <a:solidFill>
                <a:srgbClr val="000000"/>
              </a:solidFill>
              <a:latin typeface="Univers Light"/>
              <a:ea typeface="Univers Light"/>
              <a:cs typeface="Univers Light"/>
              <a:sym typeface="Univers Light"/>
            </a:endParaRPr>
          </a:p>
          <a:p>
            <a:pPr>
              <a:lnSpc>
                <a:spcPts val="5184"/>
              </a:lnSpc>
            </a:pPr>
            <a:r>
              <a:rPr lang="en-US" sz="4800">
                <a:solidFill>
                  <a:srgbClr val="000000"/>
                </a:solidFill>
                <a:latin typeface="Univers Light"/>
                <a:ea typeface="Univers Light"/>
                <a:cs typeface="Univers Light"/>
                <a:sym typeface="Univers Light"/>
              </a:rPr>
              <a:t>Be formed and developed by Christ for Mission.</a:t>
            </a:r>
          </a:p>
          <a:p>
            <a:pPr marL="868628" lvl="1" indent="-434313">
              <a:lnSpc>
                <a:spcPts val="5184"/>
              </a:lnSpc>
            </a:pPr>
            <a:endParaRPr lang="en-US" sz="4800">
              <a:solidFill>
                <a:srgbClr val="000000"/>
              </a:solidFill>
              <a:latin typeface="Univers Light"/>
              <a:ea typeface="Univers Light"/>
              <a:cs typeface="Univers Light"/>
              <a:sym typeface="Univers Light"/>
            </a:endParaRPr>
          </a:p>
        </p:txBody>
      </p:sp>
      <p:sp>
        <p:nvSpPr>
          <p:cNvPr id="6" name="Freeform 6"/>
          <p:cNvSpPr/>
          <p:nvPr/>
        </p:nvSpPr>
        <p:spPr>
          <a:xfrm rot="5400000">
            <a:off x="-3922778" y="3840554"/>
            <a:ext cx="10451452" cy="2605895"/>
          </a:xfrm>
          <a:custGeom>
            <a:avLst/>
            <a:gdLst/>
            <a:ahLst/>
            <a:cxnLst/>
            <a:rect l="l" t="t" r="r" b="b"/>
            <a:pathLst>
              <a:path w="10451452" h="2605895">
                <a:moveTo>
                  <a:pt x="0" y="0"/>
                </a:moveTo>
                <a:lnTo>
                  <a:pt x="10451452" y="0"/>
                </a:lnTo>
                <a:lnTo>
                  <a:pt x="10451452" y="2605896"/>
                </a:lnTo>
                <a:lnTo>
                  <a:pt x="0" y="26058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1"/>
          </a:p>
        </p:txBody>
      </p:sp>
      <p:sp>
        <p:nvSpPr>
          <p:cNvPr id="7" name="AutoShape 7"/>
          <p:cNvSpPr/>
          <p:nvPr/>
        </p:nvSpPr>
        <p:spPr>
          <a:xfrm>
            <a:off x="2489112" y="4165393"/>
            <a:ext cx="15075179"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8" name="AutoShape 8"/>
          <p:cNvSpPr/>
          <p:nvPr/>
        </p:nvSpPr>
        <p:spPr>
          <a:xfrm>
            <a:off x="2489112" y="5310500"/>
            <a:ext cx="15075179"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9" name="AutoShape 9"/>
          <p:cNvSpPr/>
          <p:nvPr/>
        </p:nvSpPr>
        <p:spPr>
          <a:xfrm>
            <a:off x="2489112" y="6453500"/>
            <a:ext cx="15075179"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0" name="AutoShape 10"/>
          <p:cNvSpPr/>
          <p:nvPr/>
        </p:nvSpPr>
        <p:spPr>
          <a:xfrm>
            <a:off x="2489112" y="7596499"/>
            <a:ext cx="15075179"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1" name="AutoShape 11"/>
          <p:cNvSpPr/>
          <p:nvPr/>
        </p:nvSpPr>
        <p:spPr>
          <a:xfrm>
            <a:off x="2489112" y="8739499"/>
            <a:ext cx="15075179" cy="0"/>
          </a:xfrm>
          <a:prstGeom prst="line">
            <a:avLst/>
          </a:prstGeom>
          <a:ln w="38100" cap="flat">
            <a:solidFill>
              <a:srgbClr val="A89510"/>
            </a:solidFill>
            <a:prstDash val="solid"/>
            <a:headEnd type="none" w="sm" len="sm"/>
            <a:tailEnd type="none" w="sm" len="sm"/>
          </a:ln>
        </p:spPr>
        <p:txBody>
          <a:bodyPr/>
          <a:lstStyle/>
          <a:p>
            <a:endParaRPr lang="en-US" sz="1801"/>
          </a:p>
        </p:txBody>
      </p:sp>
      <p:sp>
        <p:nvSpPr>
          <p:cNvPr id="14" name="Slide Number Placeholder 13">
            <a:extLst>
              <a:ext uri="{FF2B5EF4-FFF2-40B4-BE49-F238E27FC236}">
                <a16:creationId xmlns:a16="http://schemas.microsoft.com/office/drawing/2014/main" id="{452EE984-6079-AD40-3B8E-FA9008B58CB2}"/>
              </a:ext>
            </a:extLst>
          </p:cNvPr>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DA7C45394ED44DA1526994F0330D61" ma:contentTypeVersion="16" ma:contentTypeDescription="Create a new document." ma:contentTypeScope="" ma:versionID="ec9191d0017ea8ce23bdb33b7f53c592">
  <xsd:schema xmlns:xsd="http://www.w3.org/2001/XMLSchema" xmlns:xs="http://www.w3.org/2001/XMLSchema" xmlns:p="http://schemas.microsoft.com/office/2006/metadata/properties" xmlns:ns2="7feb99ed-6741-4414-8c2e-96129c6ac21c" xmlns:ns3="eafb3740-71bc-43db-a55b-5302df79c551" targetNamespace="http://schemas.microsoft.com/office/2006/metadata/properties" ma:root="true" ma:fieldsID="d87acb8427433cb96537dce0541a7ad0" ns2:_="" ns3:_="">
    <xsd:import namespace="7feb99ed-6741-4414-8c2e-96129c6ac21c"/>
    <xsd:import namespace="eafb3740-71bc-43db-a55b-5302df79c55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eb99ed-6741-4414-8c2e-96129c6ac2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2e5f53a-5bfe-478b-8713-2434564d150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fb3740-71bc-43db-a55b-5302df79c55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9dd2c2f4-de1a-4bfd-bec0-eb2e819fc6dc}" ma:internalName="TaxCatchAll" ma:showField="CatchAllData" ma:web="eafb3740-71bc-43db-a55b-5302df79c5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afb3740-71bc-43db-a55b-5302df79c551" xsi:nil="true"/>
    <lcf76f155ced4ddcb4097134ff3c332f xmlns="7feb99ed-6741-4414-8c2e-96129c6ac2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67950F4-F4F2-41FD-881A-44C509ECB455}">
  <ds:schemaRefs>
    <ds:schemaRef ds:uri="http://schemas.microsoft.com/sharepoint/v3/contenttype/forms"/>
  </ds:schemaRefs>
</ds:datastoreItem>
</file>

<file path=customXml/itemProps2.xml><?xml version="1.0" encoding="utf-8"?>
<ds:datastoreItem xmlns:ds="http://schemas.openxmlformats.org/officeDocument/2006/customXml" ds:itemID="{38BE4AC5-6ED0-4C99-8992-070011927B3A}">
  <ds:schemaRefs>
    <ds:schemaRef ds:uri="7feb99ed-6741-4414-8c2e-96129c6ac21c"/>
    <ds:schemaRef ds:uri="eafb3740-71bc-43db-a55b-5302df79c55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303F9C-8741-41F1-92B8-065BE2A6AC2B}">
  <ds:schemaRefs>
    <ds:schemaRef ds:uri="7feb99ed-6741-4414-8c2e-96129c6ac21c"/>
    <ds:schemaRef ds:uri="eafb3740-71bc-43db-a55b-5302df79c55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3900</Words>
  <Application>Microsoft Office PowerPoint</Application>
  <PresentationFormat>Custom</PresentationFormat>
  <Paragraphs>591</Paragraphs>
  <Slides>50</Slides>
  <Notes>37</Notes>
  <HiddenSlides>6</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50</vt:i4>
      </vt:variant>
    </vt:vector>
  </HeadingPairs>
  <TitlesOfParts>
    <vt:vector size="65" baseType="lpstr">
      <vt:lpstr>Wingdings</vt:lpstr>
      <vt:lpstr>Aptos</vt:lpstr>
      <vt:lpstr>Arimo</vt:lpstr>
      <vt:lpstr>Symbol</vt:lpstr>
      <vt:lpstr>ITC Avant Garde Gothic Std</vt:lpstr>
      <vt:lpstr>Calibri</vt:lpstr>
      <vt:lpstr>Arial</vt:lpstr>
      <vt:lpstr>Courier</vt:lpstr>
      <vt:lpstr>Arimo Bold</vt:lpstr>
      <vt:lpstr>Univers Light Italics</vt:lpstr>
      <vt:lpstr>Times New Roman</vt:lpstr>
      <vt:lpstr>Univers Light</vt:lpstr>
      <vt:lpstr>Univers</vt:lpstr>
      <vt:lpstr>Univers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Diocese - where are we now: People Mass attendance</vt:lpstr>
      <vt:lpstr>Diocese - where are we now:  People Number of Priests</vt:lpstr>
      <vt:lpstr>Diocese - where are we now: Age of Diocesan Priests</vt:lpstr>
      <vt:lpstr>Diocese – where are we now: Buildings Average Mass Attendance per Church building</vt:lpstr>
      <vt:lpstr>Diocese – where are we now: Buildings Average Mass Attendance per Church building</vt:lpstr>
      <vt:lpstr>Diocese - where are we now: QQ Maintenance Liability</vt:lpstr>
      <vt:lpstr>Distances between churches (sample report)</vt:lpstr>
      <vt:lpstr>PowerPoint Presentation</vt:lpstr>
      <vt:lpstr>PowerPoint Presentation</vt:lpstr>
      <vt:lpstr>PowerPoint Presentation</vt:lpstr>
      <vt:lpstr>PowerPoint Presentation</vt:lpstr>
      <vt:lpstr>What the toolkit enables locally?</vt:lpstr>
      <vt:lpstr>Mission First</vt:lpstr>
      <vt:lpstr>Key thinking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Heads hearts hands</vt:lpstr>
      <vt:lpstr>Discernment- What is the Holy Spirit calling us to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Support available</vt:lpstr>
      <vt:lpstr>Who leads?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PSMD Parish Presentation v4.pptx</dc:title>
  <dc:creator>Emma Wynne</dc:creator>
  <cp:lastModifiedBy>Mark Hindmarsh</cp:lastModifiedBy>
  <cp:revision>1</cp:revision>
  <cp:lastPrinted>2026-02-25T11:29:20Z</cp:lastPrinted>
  <dcterms:created xsi:type="dcterms:W3CDTF">2006-08-16T00:00:00Z</dcterms:created>
  <dcterms:modified xsi:type="dcterms:W3CDTF">2026-03-04T14:04:23Z</dcterms:modified>
  <dc:identifier>DAG_6ORRmpI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0x0101007ADA7C45394ED44DA1526994F0330D61</vt:lpwstr>
  </property>
  <property fmtid="{D5CDD505-2E9C-101B-9397-08002B2CF9AE}" pid="3" name="MediaServiceImageTags">
    <vt:lpwstr/>
  </property>
</Properties>
</file>